
<file path=[Content_Types].xml><?xml version="1.0" encoding="utf-8"?>
<Types xmlns="http://schemas.openxmlformats.org/package/2006/content-types">
  <Default Extension="png" ContentType="image/png"/>
  <Default Extension="emf" ContentType="image/x-emf"/>
  <Default Extension="Bob"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89" r:id="rId1"/>
  </p:sldMasterIdLst>
  <p:notesMasterIdLst>
    <p:notesMasterId r:id="rId22"/>
  </p:notesMasterIdLst>
  <p:handoutMasterIdLst>
    <p:handoutMasterId r:id="rId23"/>
  </p:handoutMasterIdLst>
  <p:sldIdLst>
    <p:sldId id="259" r:id="rId2"/>
    <p:sldId id="263" r:id="rId3"/>
    <p:sldId id="264" r:id="rId4"/>
    <p:sldId id="268" r:id="rId5"/>
    <p:sldId id="266" r:id="rId6"/>
    <p:sldId id="261" r:id="rId7"/>
    <p:sldId id="269" r:id="rId8"/>
    <p:sldId id="279" r:id="rId9"/>
    <p:sldId id="275" r:id="rId10"/>
    <p:sldId id="280" r:id="rId11"/>
    <p:sldId id="274" r:id="rId12"/>
    <p:sldId id="270" r:id="rId13"/>
    <p:sldId id="271" r:id="rId14"/>
    <p:sldId id="272" r:id="rId15"/>
    <p:sldId id="283" r:id="rId16"/>
    <p:sldId id="273" r:id="rId17"/>
    <p:sldId id="282" r:id="rId18"/>
    <p:sldId id="281" r:id="rId19"/>
    <p:sldId id="265" r:id="rId20"/>
    <p:sldId id="262" r:id="rId21"/>
  </p:sldIdLst>
  <p:sldSz cx="9144000" cy="5143500" type="screen16x9"/>
  <p:notesSz cx="6858000" cy="9144000"/>
  <p:embeddedFontLst>
    <p:embeddedFont>
      <p:font typeface="AU Passata Light" panose="020B0303030902030804" pitchFamily="34" charset="0"/>
      <p:regular r:id="rId24"/>
      <p:bold r:id="rId25"/>
    </p:embeddedFont>
    <p:embeddedFont>
      <p:font typeface="AU Passata" panose="020B0503030502030804" pitchFamily="34" charset="0"/>
      <p:regular r:id="rId26"/>
      <p:bold r:id="rId27"/>
    </p:embeddedFont>
    <p:embeddedFont>
      <p:font typeface="AU Peto" panose="040C0B07020602020301" pitchFamily="82" charset="0"/>
      <p:regular r:id="rId28"/>
      <p:bold r:id="rId29"/>
    </p:embeddedFont>
    <p:embeddedFont>
      <p:font typeface="Wingdings 3" panose="05040102010807070707" pitchFamily="18" charset="2"/>
      <p:regular r:id="rId30"/>
    </p:embeddedFont>
    <p:embeddedFont>
      <p:font typeface="Calibri" panose="020F0502020204030204" pitchFamily="34" charset="0"/>
      <p:regular r:id="rId31"/>
      <p:bold r:id="rId32"/>
      <p:italic r:id="rId33"/>
      <p:boldItalic r:id="rId34"/>
    </p:embeddedFont>
  </p:embeddedFontLst>
  <p:custDataLst>
    <p:tags r:id="rId35"/>
  </p:custDataLst>
  <p:defaultTextStyle>
    <a:defPPr>
      <a:defRPr lang="en-US"/>
    </a:defPPr>
    <a:lvl1pPr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1pPr>
    <a:lvl2pPr marL="4572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2pPr>
    <a:lvl3pPr marL="9144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3pPr>
    <a:lvl4pPr marL="13716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4pPr>
    <a:lvl5pPr marL="18288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5pPr>
    <a:lvl6pPr marL="2286000" algn="l" defTabSz="914400" rtl="0" eaLnBrk="1" latinLnBrk="0" hangingPunct="1">
      <a:defRPr sz="3600" kern="1200">
        <a:solidFill>
          <a:schemeClr val="tx1"/>
        </a:solidFill>
        <a:latin typeface="AU Passata" pitchFamily="34" charset="0"/>
        <a:ea typeface="+mn-ea"/>
        <a:cs typeface="+mn-cs"/>
      </a:defRPr>
    </a:lvl6pPr>
    <a:lvl7pPr marL="2743200" algn="l" defTabSz="914400" rtl="0" eaLnBrk="1" latinLnBrk="0" hangingPunct="1">
      <a:defRPr sz="3600" kern="1200">
        <a:solidFill>
          <a:schemeClr val="tx1"/>
        </a:solidFill>
        <a:latin typeface="AU Passata" pitchFamily="34" charset="0"/>
        <a:ea typeface="+mn-ea"/>
        <a:cs typeface="+mn-cs"/>
      </a:defRPr>
    </a:lvl7pPr>
    <a:lvl8pPr marL="3200400" algn="l" defTabSz="914400" rtl="0" eaLnBrk="1" latinLnBrk="0" hangingPunct="1">
      <a:defRPr sz="3600" kern="1200">
        <a:solidFill>
          <a:schemeClr val="tx1"/>
        </a:solidFill>
        <a:latin typeface="AU Passata" pitchFamily="34" charset="0"/>
        <a:ea typeface="+mn-ea"/>
        <a:cs typeface="+mn-cs"/>
      </a:defRPr>
    </a:lvl8pPr>
    <a:lvl9pPr marL="3657600" algn="l" defTabSz="914400" rtl="0" eaLnBrk="1" latinLnBrk="0" hangingPunct="1">
      <a:defRPr sz="3600"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15:guide id="1" orient="horz" pos="724">
          <p15:clr>
            <a:srgbClr val="A4A3A4"/>
          </p15:clr>
        </p15:guide>
        <p15:guide id="2" orient="horz" pos="982">
          <p15:clr>
            <a:srgbClr val="A4A3A4"/>
          </p15:clr>
        </p15:guide>
        <p15:guide id="3" orient="horz" pos="3239">
          <p15:clr>
            <a:srgbClr val="A4A3A4"/>
          </p15:clr>
        </p15:guide>
        <p15:guide id="4" orient="horz" pos="105">
          <p15:clr>
            <a:srgbClr val="A4A3A4"/>
          </p15:clr>
        </p15:guide>
        <p15:guide id="5" orient="horz" pos="2663">
          <p15:clr>
            <a:srgbClr val="A4A3A4"/>
          </p15:clr>
        </p15:guide>
        <p15:guide id="6" orient="horz" pos="2581">
          <p15:clr>
            <a:srgbClr val="A4A3A4"/>
          </p15:clr>
        </p15:guide>
        <p15:guide id="7" orient="horz" pos="226">
          <p15:clr>
            <a:srgbClr val="A4A3A4"/>
          </p15:clr>
        </p15:guide>
        <p15:guide id="8" orient="horz" pos="1516">
          <p15:clr>
            <a:srgbClr val="A4A3A4"/>
          </p15:clr>
        </p15:guide>
        <p15:guide id="9" orient="horz" pos="1678">
          <p15:clr>
            <a:srgbClr val="A4A3A4"/>
          </p15:clr>
        </p15:guide>
        <p15:guide id="10" pos="222">
          <p15:clr>
            <a:srgbClr val="A4A3A4"/>
          </p15:clr>
        </p15:guide>
        <p15:guide id="11" pos="5539">
          <p15:clr>
            <a:srgbClr val="A4A3A4"/>
          </p15:clr>
        </p15:guide>
        <p15:guide id="12" pos="3674">
          <p15:clr>
            <a:srgbClr val="A4A3A4"/>
          </p15:clr>
        </p15:guide>
        <p15:guide id="13" pos="2801">
          <p15:clr>
            <a:srgbClr val="A4A3A4"/>
          </p15:clr>
        </p15:guide>
        <p15:guide id="14" pos="2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76" autoAdjust="0"/>
  </p:normalViewPr>
  <p:slideViewPr>
    <p:cSldViewPr snapToObjects="1" showGuides="1">
      <p:cViewPr varScale="1">
        <p:scale>
          <a:sx n="91" d="100"/>
          <a:sy n="91" d="100"/>
        </p:scale>
        <p:origin x="1056" y="56"/>
      </p:cViewPr>
      <p:guideLst>
        <p:guide orient="horz" pos="724"/>
        <p:guide orient="horz" pos="982"/>
        <p:guide orient="horz" pos="3239"/>
        <p:guide orient="horz" pos="105"/>
        <p:guide orient="horz" pos="2663"/>
        <p:guide orient="horz" pos="2581"/>
        <p:guide orient="horz" pos="226"/>
        <p:guide orient="horz" pos="1516"/>
        <p:guide orient="horz" pos="1678"/>
        <p:guide pos="222"/>
        <p:guide pos="5539"/>
        <p:guide pos="3674"/>
        <p:guide pos="2801"/>
        <p:guide pos="296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smtClean="0"/>
            </a:lvl1pPr>
          </a:lstStyle>
          <a:p>
            <a:pPr>
              <a:defRPr/>
            </a:pPr>
            <a:endParaRPr lang="da-DK" dirty="0"/>
          </a:p>
        </p:txBody>
      </p:sp>
      <p:sp>
        <p:nvSpPr>
          <p:cNvPr id="39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smtClean="0"/>
            </a:lvl1pPr>
          </a:lstStyle>
          <a:p>
            <a:pPr>
              <a:defRPr/>
            </a:pPr>
            <a:endParaRPr lang="da-DK" dirty="0"/>
          </a:p>
        </p:txBody>
      </p:sp>
      <p:sp>
        <p:nvSpPr>
          <p:cNvPr id="39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smtClean="0"/>
            </a:lvl1pPr>
          </a:lstStyle>
          <a:p>
            <a:pPr>
              <a:defRPr/>
            </a:pPr>
            <a:endParaRPr lang="da-DK" dirty="0"/>
          </a:p>
        </p:txBody>
      </p:sp>
      <p:sp>
        <p:nvSpPr>
          <p:cNvPr id="39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smtClean="0"/>
            </a:lvl1pPr>
          </a:lstStyle>
          <a:p>
            <a:pPr>
              <a:defRPr/>
            </a:pPr>
            <a:fld id="{88DF0C21-DE6B-488F-B9D9-B7FE08733B70}" type="slidenum">
              <a:rPr lang="da-DK" smtClean="0"/>
              <a:pPr>
                <a:defRPr/>
              </a:pPr>
              <a:t>‹nr.›</a:t>
            </a:fld>
            <a:endParaRPr lang="da-DK"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smtClean="0"/>
            </a:lvl1pPr>
          </a:lstStyle>
          <a:p>
            <a:pPr>
              <a:defRPr/>
            </a:pPr>
            <a:endParaRPr lang="da-DK" dirty="0"/>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smtClean="0"/>
            </a:lvl1pPr>
          </a:lstStyle>
          <a:p>
            <a:pPr>
              <a:defRPr/>
            </a:pPr>
            <a:endParaRPr lang="da-DK"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noProof="0" dirty="0" err="1" smtClean="0"/>
              <a:t>Click</a:t>
            </a:r>
            <a:r>
              <a:rPr lang="da-DK" noProof="0" dirty="0" smtClean="0"/>
              <a:t> to </a:t>
            </a:r>
            <a:r>
              <a:rPr lang="da-DK" noProof="0" dirty="0" err="1" smtClean="0"/>
              <a:t>edit</a:t>
            </a:r>
            <a:r>
              <a:rPr lang="da-DK" noProof="0" dirty="0" smtClean="0"/>
              <a:t> Master </a:t>
            </a:r>
            <a:r>
              <a:rPr lang="da-DK" noProof="0" dirty="0" err="1" smtClean="0"/>
              <a:t>text</a:t>
            </a:r>
            <a:r>
              <a:rPr lang="da-DK" noProof="0" dirty="0" smtClean="0"/>
              <a:t> </a:t>
            </a:r>
            <a:r>
              <a:rPr lang="da-DK" noProof="0" dirty="0" err="1" smtClean="0"/>
              <a:t>styles</a:t>
            </a:r>
            <a:endParaRPr lang="da-DK" noProof="0" dirty="0" smtClean="0"/>
          </a:p>
          <a:p>
            <a:pPr lvl="1"/>
            <a:r>
              <a:rPr lang="da-DK" noProof="0" dirty="0" smtClean="0"/>
              <a:t>Second </a:t>
            </a:r>
            <a:r>
              <a:rPr lang="da-DK" noProof="0" dirty="0" err="1" smtClean="0"/>
              <a:t>level</a:t>
            </a:r>
            <a:endParaRPr lang="da-DK" noProof="0" dirty="0" smtClean="0"/>
          </a:p>
          <a:p>
            <a:pPr lvl="2"/>
            <a:r>
              <a:rPr lang="da-DK" noProof="0" dirty="0" smtClean="0"/>
              <a:t>Third </a:t>
            </a:r>
            <a:r>
              <a:rPr lang="da-DK" noProof="0" dirty="0" err="1" smtClean="0"/>
              <a:t>level</a:t>
            </a:r>
            <a:endParaRPr lang="da-DK" noProof="0" dirty="0" smtClean="0"/>
          </a:p>
          <a:p>
            <a:pPr lvl="3"/>
            <a:r>
              <a:rPr lang="da-DK" noProof="0" dirty="0" err="1" smtClean="0"/>
              <a:t>Fourth</a:t>
            </a:r>
            <a:r>
              <a:rPr lang="da-DK" noProof="0" dirty="0" smtClean="0"/>
              <a:t> </a:t>
            </a:r>
            <a:r>
              <a:rPr lang="da-DK" noProof="0" dirty="0" err="1" smtClean="0"/>
              <a:t>level</a:t>
            </a:r>
            <a:endParaRPr lang="da-DK" noProof="0" dirty="0" smtClean="0"/>
          </a:p>
          <a:p>
            <a:pPr lvl="4"/>
            <a:r>
              <a:rPr lang="da-DK" noProof="0" dirty="0" smtClean="0"/>
              <a:t>Fifth </a:t>
            </a:r>
            <a:r>
              <a:rPr lang="da-DK" noProof="0" dirty="0" err="1" smtClean="0"/>
              <a:t>level</a:t>
            </a:r>
            <a:endParaRPr lang="da-DK" noProof="0" dirty="0" smtClean="0"/>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smtClean="0"/>
            </a:lvl1pPr>
          </a:lstStyle>
          <a:p>
            <a:pPr>
              <a:defRPr/>
            </a:pPr>
            <a:endParaRPr lang="da-DK" dirty="0"/>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smtClean="0"/>
            </a:lvl1pPr>
          </a:lstStyle>
          <a:p>
            <a:pPr>
              <a:defRPr/>
            </a:pPr>
            <a:fld id="{72C160C3-3AB6-49C1-8001-AFDAD271EB5B}" type="slidenum">
              <a:rPr lang="da-DK" smtClean="0"/>
              <a:pPr>
                <a:defRPr/>
              </a:pPr>
              <a:t>‹nr.›</a:t>
            </a:fld>
            <a:endParaRPr lang="da-DK"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U Passata" pitchFamily="34"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U Passata" pitchFamily="34"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U Passata" pitchFamily="34"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U Passata" pitchFamily="34"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U Passata"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1</a:t>
            </a:fld>
            <a:endParaRPr lang="da-DK"/>
          </a:p>
        </p:txBody>
      </p:sp>
    </p:spTree>
    <p:extLst>
      <p:ext uri="{BB962C8B-B14F-4D97-AF65-F5344CB8AC3E}">
        <p14:creationId xmlns:p14="http://schemas.microsoft.com/office/powerpoint/2010/main" val="3503063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10</a:t>
            </a:fld>
            <a:endParaRPr lang="da-DK" dirty="0"/>
          </a:p>
        </p:txBody>
      </p:sp>
    </p:spTree>
    <p:extLst>
      <p:ext uri="{BB962C8B-B14F-4D97-AF65-F5344CB8AC3E}">
        <p14:creationId xmlns:p14="http://schemas.microsoft.com/office/powerpoint/2010/main" val="4258169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11</a:t>
            </a:fld>
            <a:endParaRPr lang="da-DK" dirty="0"/>
          </a:p>
        </p:txBody>
      </p:sp>
    </p:spTree>
    <p:extLst>
      <p:ext uri="{BB962C8B-B14F-4D97-AF65-F5344CB8AC3E}">
        <p14:creationId xmlns:p14="http://schemas.microsoft.com/office/powerpoint/2010/main" val="52923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12</a:t>
            </a:fld>
            <a:endParaRPr lang="da-DK" dirty="0"/>
          </a:p>
        </p:txBody>
      </p:sp>
    </p:spTree>
    <p:extLst>
      <p:ext uri="{BB962C8B-B14F-4D97-AF65-F5344CB8AC3E}">
        <p14:creationId xmlns:p14="http://schemas.microsoft.com/office/powerpoint/2010/main" val="1083124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13</a:t>
            </a:fld>
            <a:endParaRPr lang="da-DK" dirty="0"/>
          </a:p>
        </p:txBody>
      </p:sp>
    </p:spTree>
    <p:extLst>
      <p:ext uri="{BB962C8B-B14F-4D97-AF65-F5344CB8AC3E}">
        <p14:creationId xmlns:p14="http://schemas.microsoft.com/office/powerpoint/2010/main" val="1355897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14</a:t>
            </a:fld>
            <a:endParaRPr lang="da-DK" dirty="0"/>
          </a:p>
        </p:txBody>
      </p:sp>
    </p:spTree>
    <p:extLst>
      <p:ext uri="{BB962C8B-B14F-4D97-AF65-F5344CB8AC3E}">
        <p14:creationId xmlns:p14="http://schemas.microsoft.com/office/powerpoint/2010/main" val="3553614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15</a:t>
            </a:fld>
            <a:endParaRPr lang="da-DK" dirty="0"/>
          </a:p>
        </p:txBody>
      </p:sp>
    </p:spTree>
    <p:extLst>
      <p:ext uri="{BB962C8B-B14F-4D97-AF65-F5344CB8AC3E}">
        <p14:creationId xmlns:p14="http://schemas.microsoft.com/office/powerpoint/2010/main" val="3038367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16</a:t>
            </a:fld>
            <a:endParaRPr lang="da-DK" dirty="0"/>
          </a:p>
        </p:txBody>
      </p:sp>
    </p:spTree>
    <p:extLst>
      <p:ext uri="{BB962C8B-B14F-4D97-AF65-F5344CB8AC3E}">
        <p14:creationId xmlns:p14="http://schemas.microsoft.com/office/powerpoint/2010/main" val="3732928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17</a:t>
            </a:fld>
            <a:endParaRPr lang="da-DK" dirty="0"/>
          </a:p>
        </p:txBody>
      </p:sp>
    </p:spTree>
    <p:extLst>
      <p:ext uri="{BB962C8B-B14F-4D97-AF65-F5344CB8AC3E}">
        <p14:creationId xmlns:p14="http://schemas.microsoft.com/office/powerpoint/2010/main" val="3180811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18</a:t>
            </a:fld>
            <a:endParaRPr lang="da-DK" dirty="0"/>
          </a:p>
        </p:txBody>
      </p:sp>
    </p:spTree>
    <p:extLst>
      <p:ext uri="{BB962C8B-B14F-4D97-AF65-F5344CB8AC3E}">
        <p14:creationId xmlns:p14="http://schemas.microsoft.com/office/powerpoint/2010/main" val="4148796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19</a:t>
            </a:fld>
            <a:endParaRPr lang="da-DK" dirty="0"/>
          </a:p>
        </p:txBody>
      </p:sp>
    </p:spTree>
    <p:extLst>
      <p:ext uri="{BB962C8B-B14F-4D97-AF65-F5344CB8AC3E}">
        <p14:creationId xmlns:p14="http://schemas.microsoft.com/office/powerpoint/2010/main" val="317633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2</a:t>
            </a:fld>
            <a:endParaRPr lang="da-DK" dirty="0"/>
          </a:p>
        </p:txBody>
      </p:sp>
    </p:spTree>
    <p:extLst>
      <p:ext uri="{BB962C8B-B14F-4D97-AF65-F5344CB8AC3E}">
        <p14:creationId xmlns:p14="http://schemas.microsoft.com/office/powerpoint/2010/main" val="400480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20</a:t>
            </a:fld>
            <a:endParaRPr lang="da-DK" dirty="0"/>
          </a:p>
        </p:txBody>
      </p:sp>
    </p:spTree>
    <p:extLst>
      <p:ext uri="{BB962C8B-B14F-4D97-AF65-F5344CB8AC3E}">
        <p14:creationId xmlns:p14="http://schemas.microsoft.com/office/powerpoint/2010/main" val="2184333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3</a:t>
            </a:fld>
            <a:endParaRPr lang="da-DK" dirty="0"/>
          </a:p>
        </p:txBody>
      </p:sp>
    </p:spTree>
    <p:extLst>
      <p:ext uri="{BB962C8B-B14F-4D97-AF65-F5344CB8AC3E}">
        <p14:creationId xmlns:p14="http://schemas.microsoft.com/office/powerpoint/2010/main" val="1382806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4</a:t>
            </a:fld>
            <a:endParaRPr lang="da-DK" dirty="0"/>
          </a:p>
        </p:txBody>
      </p:sp>
    </p:spTree>
    <p:extLst>
      <p:ext uri="{BB962C8B-B14F-4D97-AF65-F5344CB8AC3E}">
        <p14:creationId xmlns:p14="http://schemas.microsoft.com/office/powerpoint/2010/main" val="208643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5</a:t>
            </a:fld>
            <a:endParaRPr lang="da-DK" dirty="0"/>
          </a:p>
        </p:txBody>
      </p:sp>
    </p:spTree>
    <p:extLst>
      <p:ext uri="{BB962C8B-B14F-4D97-AF65-F5344CB8AC3E}">
        <p14:creationId xmlns:p14="http://schemas.microsoft.com/office/powerpoint/2010/main" val="423892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6</a:t>
            </a:fld>
            <a:endParaRPr lang="da-DK" dirty="0"/>
          </a:p>
        </p:txBody>
      </p:sp>
    </p:spTree>
    <p:extLst>
      <p:ext uri="{BB962C8B-B14F-4D97-AF65-F5344CB8AC3E}">
        <p14:creationId xmlns:p14="http://schemas.microsoft.com/office/powerpoint/2010/main" val="4265272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7</a:t>
            </a:fld>
            <a:endParaRPr lang="da-DK" dirty="0"/>
          </a:p>
        </p:txBody>
      </p:sp>
    </p:spTree>
    <p:extLst>
      <p:ext uri="{BB962C8B-B14F-4D97-AF65-F5344CB8AC3E}">
        <p14:creationId xmlns:p14="http://schemas.microsoft.com/office/powerpoint/2010/main" val="1654414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8</a:t>
            </a:fld>
            <a:endParaRPr lang="da-DK" dirty="0"/>
          </a:p>
        </p:txBody>
      </p:sp>
    </p:spTree>
    <p:extLst>
      <p:ext uri="{BB962C8B-B14F-4D97-AF65-F5344CB8AC3E}">
        <p14:creationId xmlns:p14="http://schemas.microsoft.com/office/powerpoint/2010/main" val="1475100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9</a:t>
            </a:fld>
            <a:endParaRPr lang="da-DK" dirty="0"/>
          </a:p>
        </p:txBody>
      </p:sp>
    </p:spTree>
    <p:extLst>
      <p:ext uri="{BB962C8B-B14F-4D97-AF65-F5344CB8AC3E}">
        <p14:creationId xmlns:p14="http://schemas.microsoft.com/office/powerpoint/2010/main" val="573720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sp>
        <p:nvSpPr>
          <p:cNvPr id="22" name="Rectangle 21"/>
          <p:cNvSpPr/>
          <p:nvPr userDrawn="1"/>
        </p:nvSpPr>
        <p:spPr>
          <a:xfrm>
            <a:off x="0" y="0"/>
            <a:ext cx="9144000" cy="5143500"/>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54" name="SD_FrontPage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5881"/>
          </a:xfrm>
          <a:prstGeom prst="rect">
            <a:avLst/>
          </a:prstGeom>
        </p:spPr>
      </p:pic>
      <p:sp>
        <p:nvSpPr>
          <p:cNvPr id="34819" name="Title 1"/>
          <p:cNvSpPr>
            <a:spLocks noGrp="1" noChangeArrowheads="1"/>
          </p:cNvSpPr>
          <p:nvPr>
            <p:ph type="ctrTitle"/>
          </p:nvPr>
        </p:nvSpPr>
        <p:spPr>
          <a:xfrm>
            <a:off x="989013" y="1989780"/>
            <a:ext cx="7159345" cy="1169551"/>
          </a:xfrm>
        </p:spPr>
        <p:txBody>
          <a:bodyPr wrap="square" anchor="t" anchorCtr="0">
            <a:spAutoFit/>
          </a:bodyPr>
          <a:lstStyle>
            <a:lvl1pPr>
              <a:lnSpc>
                <a:spcPct val="95000"/>
              </a:lnSpc>
              <a:defRPr sz="4000" baseline="0" smtClean="0">
                <a:solidFill>
                  <a:schemeClr val="bg1"/>
                </a:solidFill>
              </a:defRPr>
            </a:lvl1pPr>
          </a:lstStyle>
          <a:p>
            <a:r>
              <a:rPr lang="da-DK" smtClean="0"/>
              <a:t>Klik for at redigere i master</a:t>
            </a:r>
            <a:endParaRPr lang="en-GB" dirty="0" smtClean="0"/>
          </a:p>
        </p:txBody>
      </p:sp>
      <p:sp>
        <p:nvSpPr>
          <p:cNvPr id="19" name="White Top Rectangle"/>
          <p:cNvSpPr>
            <a:spLocks noChangeArrowheads="1"/>
          </p:cNvSpPr>
          <p:nvPr userDrawn="1"/>
        </p:nvSpPr>
        <p:spPr bwMode="auto">
          <a:xfrm>
            <a:off x="1022571" y="441519"/>
            <a:ext cx="738000" cy="54000"/>
          </a:xfrm>
          <a:prstGeom prst="rect">
            <a:avLst/>
          </a:prstGeom>
          <a:solidFill>
            <a:schemeClr val="bg1"/>
          </a:solidFill>
          <a:ln w="9525">
            <a:noFill/>
            <a:miter lim="800000"/>
            <a:headEnd/>
            <a:tailEnd/>
          </a:ln>
          <a:effectLst/>
        </p:spPr>
        <p:txBody>
          <a:bodyPr wrap="none" anchor="ctr"/>
          <a:lstStyle/>
          <a:p>
            <a:pPr>
              <a:defRPr/>
            </a:pPr>
            <a:endParaRPr lang="da-DK" dirty="0"/>
          </a:p>
        </p:txBody>
      </p:sp>
      <p:sp>
        <p:nvSpPr>
          <p:cNvPr id="23" name="TextBox 22"/>
          <p:cNvSpPr txBox="1"/>
          <p:nvPr userDrawn="1"/>
        </p:nvSpPr>
        <p:spPr>
          <a:xfrm>
            <a:off x="-1620688" y="2022289"/>
            <a:ext cx="1509880" cy="553998"/>
          </a:xfrm>
          <a:prstGeom prst="rect">
            <a:avLst/>
          </a:prstGeom>
          <a:noFill/>
        </p:spPr>
        <p:txBody>
          <a:bodyPr wrap="square" lIns="0" tIns="0" rIns="0" bIns="0" rtlCol="0">
            <a:noAutofit/>
          </a:bodyPr>
          <a:lstStyle/>
          <a:p>
            <a:pPr algn="r">
              <a:lnSpc>
                <a:spcPct val="100000"/>
              </a:lnSpc>
            </a:pPr>
            <a:r>
              <a:rPr lang="da-DK" sz="1000" noProof="1" smtClean="0">
                <a:solidFill>
                  <a:schemeClr val="tx1">
                    <a:lumMod val="75000"/>
                    <a:lumOff val="25000"/>
                  </a:schemeClr>
                </a:solidFill>
              </a:rPr>
              <a:t>Ændr 2. linje i overskriften </a:t>
            </a:r>
            <a:br>
              <a:rPr lang="da-DK" sz="1000" noProof="1" smtClean="0">
                <a:solidFill>
                  <a:schemeClr val="tx1">
                    <a:lumMod val="75000"/>
                    <a:lumOff val="25000"/>
                  </a:schemeClr>
                </a:solidFill>
              </a:rPr>
            </a:br>
            <a:r>
              <a:rPr lang="da-DK" sz="1000" noProof="1" smtClean="0">
                <a:solidFill>
                  <a:schemeClr val="tx1">
                    <a:lumMod val="75000"/>
                    <a:lumOff val="25000"/>
                  </a:schemeClr>
                </a:solidFill>
              </a:rPr>
              <a:t>til AU Passata Light</a:t>
            </a:r>
            <a:endParaRPr lang="da-DK" sz="1000" noProof="1">
              <a:solidFill>
                <a:schemeClr val="tx1">
                  <a:lumMod val="75000"/>
                  <a:lumOff val="25000"/>
                </a:schemeClr>
              </a:solidFill>
            </a:endParaRPr>
          </a:p>
        </p:txBody>
      </p:sp>
      <p:sp>
        <p:nvSpPr>
          <p:cNvPr id="17" name="Rectangle 6"/>
          <p:cNvSpPr>
            <a:spLocks noGrp="1" noChangeArrowheads="1"/>
          </p:cNvSpPr>
          <p:nvPr>
            <p:ph type="sldNum" sz="quarter" idx="4"/>
          </p:nvPr>
        </p:nvSpPr>
        <p:spPr bwMode="auto">
          <a:xfrm>
            <a:off x="7355968" y="4496400"/>
            <a:ext cx="1437196" cy="491958"/>
          </a:xfrm>
          <a:prstGeom prst="rect">
            <a:avLst/>
          </a:prstGeom>
          <a:noFill/>
          <a:ln w="9525">
            <a:noFill/>
            <a:miter lim="800000"/>
            <a:headEnd/>
            <a:tailEnd/>
          </a:ln>
          <a:effectLst/>
        </p:spPr>
        <p:txBody>
          <a:bodyPr vert="horz" wrap="square" lIns="0" tIns="334800" rIns="0" bIns="0" numCol="1" anchor="t" anchorCtr="0" compatLnSpc="1">
            <a:prstTxWarp prst="textNoShape">
              <a:avLst/>
            </a:prstTxWarp>
            <a:spAutoFit/>
          </a:bodyPr>
          <a:lstStyle>
            <a:lvl1pPr algn="r">
              <a:lnSpc>
                <a:spcPts val="1200"/>
              </a:lnSpc>
              <a:buFontTx/>
              <a:buNone/>
              <a:defRPr sz="600" spc="40" baseline="0" smtClean="0">
                <a:solidFill>
                  <a:schemeClr val="bg1"/>
                </a:solidFill>
                <a:latin typeface="AU Passata Light" pitchFamily="34" charset="0"/>
              </a:defRPr>
            </a:lvl1pPr>
          </a:lstStyle>
          <a:p>
            <a:pPr>
              <a:defRPr/>
            </a:pPr>
            <a:fld id="{E90C1E0A-682D-40DC-B1EA-26C007FDC330}" type="slidenum">
              <a:rPr lang="da-DK" smtClean="0"/>
              <a:pPr>
                <a:defRPr/>
              </a:pPr>
              <a:t>‹nr.›</a:t>
            </a:fld>
            <a:endParaRPr lang="da-DK" dirty="0"/>
          </a:p>
        </p:txBody>
      </p:sp>
      <p:sp>
        <p:nvSpPr>
          <p:cNvPr id="20" name="SD_FLD_DocumentDate"/>
          <p:cNvSpPr txBox="1">
            <a:spLocks noChangeArrowheads="1"/>
          </p:cNvSpPr>
          <p:nvPr userDrawn="1"/>
        </p:nvSpPr>
        <p:spPr bwMode="auto">
          <a:xfrm>
            <a:off x="7045890" y="4496400"/>
            <a:ext cx="1746000" cy="334800"/>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da-DK" sz="800" cap="all" baseline="0" smtClean="0">
                <a:solidFill>
                  <a:schemeClr val="bg1"/>
                </a:solidFill>
                <a:latin typeface="AU Passata Light" pitchFamily="34" charset="0"/>
              </a:rPr>
              <a:t>7. februar 2020</a:t>
            </a:r>
            <a:endParaRPr lang="da-DK" sz="800" cap="all" baseline="0" dirty="0" smtClean="0">
              <a:solidFill>
                <a:schemeClr val="bg1"/>
              </a:solidFill>
              <a:latin typeface="AU Passata Light" pitchFamily="34" charset="0"/>
            </a:endParaRPr>
          </a:p>
        </p:txBody>
      </p:sp>
      <p:sp>
        <p:nvSpPr>
          <p:cNvPr id="24" name="SD_FLD_Event"/>
          <p:cNvSpPr txBox="1">
            <a:spLocks noChangeArrowheads="1"/>
          </p:cNvSpPr>
          <p:nvPr userDrawn="1"/>
        </p:nvSpPr>
        <p:spPr bwMode="auto">
          <a:xfrm>
            <a:off x="7045890" y="4496400"/>
            <a:ext cx="1749940" cy="108347"/>
          </a:xfrm>
          <a:prstGeom prst="rect">
            <a:avLst/>
          </a:prstGeom>
          <a:noFill/>
          <a:ln w="1778" algn="ctr">
            <a:noFill/>
            <a:miter lim="800000"/>
            <a:headEnd/>
            <a:tailEnd/>
          </a:ln>
          <a:effectLst/>
        </p:spPr>
        <p:txBody>
          <a:bodyPr lIns="0" tIns="90000" rIns="0" bIns="0" anchor="t" anchorCtr="0"/>
          <a:lstStyle/>
          <a:p>
            <a:pPr algn="r">
              <a:lnSpc>
                <a:spcPct val="95000"/>
              </a:lnSpc>
              <a:defRPr/>
            </a:pPr>
            <a:endParaRPr lang="da-DK" sz="800" b="1" cap="all" baseline="0" dirty="0">
              <a:solidFill>
                <a:schemeClr val="bg1"/>
              </a:solidFill>
            </a:endParaRPr>
          </a:p>
        </p:txBody>
      </p:sp>
      <p:sp>
        <p:nvSpPr>
          <p:cNvPr id="25" name="White Rectangle"/>
          <p:cNvSpPr/>
          <p:nvPr userDrawn="1"/>
        </p:nvSpPr>
        <p:spPr>
          <a:xfrm>
            <a:off x="8360430" y="4402800"/>
            <a:ext cx="432000" cy="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smtClean="0"/>
          </a:p>
          <a:p>
            <a:pPr algn="ctr"/>
            <a:endParaRPr lang="da-DK" dirty="0"/>
          </a:p>
        </p:txBody>
      </p:sp>
      <p:sp>
        <p:nvSpPr>
          <p:cNvPr id="34" name="SD_USR_Title"/>
          <p:cNvSpPr txBox="1">
            <a:spLocks noChangeArrowheads="1"/>
          </p:cNvSpPr>
          <p:nvPr userDrawn="1"/>
        </p:nvSpPr>
        <p:spPr bwMode="auto">
          <a:xfrm>
            <a:off x="4748455" y="4496400"/>
            <a:ext cx="2237395" cy="335064"/>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da-DK" sz="800" cap="all" baseline="0" smtClean="0">
                <a:solidFill>
                  <a:schemeClr val="bg1"/>
                </a:solidFill>
                <a:latin typeface="AU Passata Light" pitchFamily="34" charset="0"/>
              </a:rPr>
              <a:t>PhD Candidate</a:t>
            </a:r>
            <a:endParaRPr lang="da-DK" sz="800" cap="all" baseline="0" dirty="0">
              <a:solidFill>
                <a:schemeClr val="bg1"/>
              </a:solidFill>
              <a:latin typeface="AU Passata Light" pitchFamily="34" charset="0"/>
            </a:endParaRPr>
          </a:p>
        </p:txBody>
      </p:sp>
      <p:sp>
        <p:nvSpPr>
          <p:cNvPr id="35" name="SD_USR_Name"/>
          <p:cNvSpPr txBox="1">
            <a:spLocks noChangeArrowheads="1"/>
          </p:cNvSpPr>
          <p:nvPr userDrawn="1"/>
        </p:nvSpPr>
        <p:spPr bwMode="auto">
          <a:xfrm>
            <a:off x="4748455" y="4496400"/>
            <a:ext cx="2237395" cy="207834"/>
          </a:xfrm>
          <a:prstGeom prst="rect">
            <a:avLst/>
          </a:prstGeom>
          <a:noFill/>
          <a:ln w="1778" algn="ctr">
            <a:noFill/>
            <a:miter lim="800000"/>
            <a:headEnd/>
            <a:tailEnd/>
          </a:ln>
          <a:effectLst/>
        </p:spPr>
        <p:txBody>
          <a:bodyPr lIns="0" tIns="90000" rIns="0" bIns="0" anchor="t" anchorCtr="0">
            <a:spAutoFit/>
          </a:bodyPr>
          <a:lstStyle/>
          <a:p>
            <a:pPr algn="r">
              <a:lnSpc>
                <a:spcPct val="95000"/>
              </a:lnSpc>
              <a:defRPr/>
            </a:pPr>
            <a:r>
              <a:rPr lang="da-DK" sz="800" b="1" cap="all" baseline="0" smtClean="0">
                <a:solidFill>
                  <a:schemeClr val="bg1"/>
                </a:solidFill>
              </a:rPr>
              <a:t>Simon Mølholm Olesen</a:t>
            </a:r>
            <a:endParaRPr lang="da-DK" sz="800" b="1" cap="all" baseline="0" dirty="0">
              <a:solidFill>
                <a:schemeClr val="bg1"/>
              </a:solidFill>
            </a:endParaRPr>
          </a:p>
        </p:txBody>
      </p:sp>
      <p:sp>
        <p:nvSpPr>
          <p:cNvPr id="36" name="SD_ART_SecondaryLogo"/>
          <p:cNvSpPr>
            <a:spLocks noChangeArrowheads="1"/>
          </p:cNvSpPr>
          <p:nvPr userDrawn="1"/>
        </p:nvSpPr>
        <p:spPr bwMode="auto">
          <a:xfrm>
            <a:off x="2844000" y="4582800"/>
            <a:ext cx="1508400" cy="316800"/>
          </a:xfrm>
          <a:prstGeom prst="rect">
            <a:avLst/>
          </a:prstGeom>
          <a:solidFill>
            <a:schemeClr val="bg1">
              <a:alpha val="0"/>
            </a:schemeClr>
          </a:solidFill>
          <a:ln w="1778" algn="ctr">
            <a:noFill/>
            <a:miter lim="800000"/>
            <a:headEnd/>
            <a:tailEnd/>
          </a:ln>
          <a:effectLst/>
        </p:spPr>
        <p:txBody>
          <a:bodyPr wrap="square" anchor="ctr">
            <a:noAutofit/>
          </a:bodyPr>
          <a:lstStyle/>
          <a:p>
            <a:pPr>
              <a:defRPr/>
            </a:pPr>
            <a:endParaRPr lang="da-DK" dirty="0"/>
          </a:p>
        </p:txBody>
      </p:sp>
      <p:sp>
        <p:nvSpPr>
          <p:cNvPr id="28" name="SD_LAN_AUWBreak"/>
          <p:cNvSpPr txBox="1">
            <a:spLocks noChangeArrowheads="1"/>
          </p:cNvSpPr>
          <p:nvPr userDrawn="1"/>
        </p:nvSpPr>
        <p:spPr bwMode="auto">
          <a:xfrm>
            <a:off x="971998" y="4496400"/>
            <a:ext cx="702000" cy="331403"/>
          </a:xfrm>
          <a:prstGeom prst="rect">
            <a:avLst/>
          </a:prstGeom>
          <a:noFill/>
          <a:ln w="1778" algn="ctr">
            <a:noFill/>
            <a:miter lim="800000"/>
            <a:headEnd/>
            <a:tailEnd/>
          </a:ln>
          <a:effectLst/>
        </p:spPr>
        <p:txBody>
          <a:bodyPr wrap="none" lIns="0" tIns="64800" rIns="0" bIns="0" anchor="t" anchorCtr="0">
            <a:spAutoFit/>
          </a:bodyPr>
          <a:lstStyle/>
          <a:p>
            <a:pPr algn="l">
              <a:lnSpc>
                <a:spcPct val="90000"/>
              </a:lnSpc>
              <a:defRPr/>
            </a:pPr>
            <a:r>
              <a:rPr lang="da-DK" sz="960" cap="all" baseline="0" smtClean="0">
                <a:solidFill>
                  <a:schemeClr val="bg1"/>
                </a:solidFill>
                <a:latin typeface="AU Passata" panose="020B0503030502030804" pitchFamily="34" charset="0"/>
              </a:rPr>
              <a:t>Aarhus 
Universitet</a:t>
            </a:r>
            <a:endParaRPr lang="da-DK" sz="960" cap="all" baseline="0" dirty="0">
              <a:solidFill>
                <a:schemeClr val="bg1"/>
              </a:solidFill>
              <a:latin typeface="AU Passata" panose="020B0503030502030804" pitchFamily="34" charset="0"/>
            </a:endParaRPr>
          </a:p>
        </p:txBody>
      </p:sp>
      <p:sp>
        <p:nvSpPr>
          <p:cNvPr id="18" name="SD_OFF_Niveau1And2"/>
          <p:cNvSpPr txBox="1">
            <a:spLocks noChangeArrowheads="1"/>
          </p:cNvSpPr>
          <p:nvPr userDrawn="1"/>
        </p:nvSpPr>
        <p:spPr bwMode="auto">
          <a:xfrm>
            <a:off x="975600" y="4496400"/>
            <a:ext cx="1800000" cy="513502"/>
          </a:xfrm>
          <a:prstGeom prst="rect">
            <a:avLst/>
          </a:prstGeom>
          <a:noFill/>
          <a:ln w="1778" algn="ctr">
            <a:noFill/>
            <a:miter lim="800000"/>
            <a:headEnd/>
            <a:tailEnd/>
          </a:ln>
          <a:effectLst/>
        </p:spPr>
        <p:txBody>
          <a:bodyPr lIns="0" tIns="334800" rIns="0" bIns="0">
            <a:spAutoFit/>
          </a:bodyPr>
          <a:lstStyle/>
          <a:p>
            <a:pPr>
              <a:lnSpc>
                <a:spcPct val="95000"/>
              </a:lnSpc>
              <a:defRPr/>
            </a:pPr>
            <a:r>
              <a:rPr lang="nn-NO" sz="600" cap="all" spc="40" baseline="0" smtClean="0">
                <a:solidFill>
                  <a:schemeClr val="bg1"/>
                </a:solidFill>
                <a:latin typeface="AU Passata Light" pitchFamily="34" charset="0"/>
              </a:rPr>
              <a:t>Institut for</a:t>
            </a:r>
          </a:p>
          <a:p>
            <a:pPr>
              <a:lnSpc>
                <a:spcPct val="95000"/>
              </a:lnSpc>
              <a:defRPr/>
            </a:pPr>
            <a:r>
              <a:rPr lang="nn-NO" sz="600" cap="all" spc="40" baseline="0" smtClean="0">
                <a:solidFill>
                  <a:schemeClr val="bg1"/>
                </a:solidFill>
                <a:latin typeface="AU Passata Light" pitchFamily="34" charset="0"/>
              </a:rPr>
              <a:t>Kultur og Samfund</a:t>
            </a:r>
            <a:endParaRPr lang="da-DK" sz="600" cap="all" spc="40" baseline="0" dirty="0" smtClean="0">
              <a:solidFill>
                <a:schemeClr val="bg1"/>
              </a:solidFill>
              <a:latin typeface="AU Passata Light" pitchFamily="34" charset="0"/>
            </a:endParaRPr>
          </a:p>
        </p:txBody>
      </p:sp>
      <p:sp>
        <p:nvSpPr>
          <p:cNvPr id="29" name="Pladsholder til tekst 2"/>
          <p:cNvSpPr txBox="1">
            <a:spLocks/>
          </p:cNvSpPr>
          <p:nvPr userDrawn="1"/>
        </p:nvSpPr>
        <p:spPr>
          <a:xfrm>
            <a:off x="306000" y="4496400"/>
            <a:ext cx="538609" cy="331200"/>
          </a:xfrm>
          <a:prstGeom prst="rect">
            <a:avLst/>
          </a:prstGeom>
        </p:spPr>
        <p:txBody>
          <a:bodyPr wrap="non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r>
              <a:rPr lang="da-DK" sz="2090" kern="0" dirty="0" smtClean="0">
                <a:solidFill>
                  <a:schemeClr val="bg1"/>
                </a:solidFill>
              </a:rPr>
              <a:t>AU</a:t>
            </a:r>
            <a:endParaRPr lang="da-DK" sz="2090" kern="0" dirty="0">
              <a:solidFill>
                <a:schemeClr val="bg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E90C1E0A-682D-40DC-B1EA-26C007FDC330}" type="slidenum">
              <a:rPr lang="da-DK" smtClean="0"/>
              <a:pPr>
                <a:defRPr/>
              </a:pPr>
              <a:t>‹nr.›</a:t>
            </a:fld>
            <a:endParaRPr lang="da-DK" dirty="0"/>
          </a:p>
        </p:txBody>
      </p:sp>
      <p:pic>
        <p:nvPicPr>
          <p:cNvPr id="4" name="Picture 3" descr="citat_black.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61" y="1219213"/>
            <a:ext cx="448733" cy="807719"/>
          </a:xfrm>
          <a:prstGeom prst="rect">
            <a:avLst/>
          </a:prstGeom>
        </p:spPr>
      </p:pic>
      <p:sp>
        <p:nvSpPr>
          <p:cNvPr id="7" name="Text Placeholder 6"/>
          <p:cNvSpPr>
            <a:spLocks noGrp="1"/>
          </p:cNvSpPr>
          <p:nvPr>
            <p:ph type="body" sz="quarter" idx="11"/>
          </p:nvPr>
        </p:nvSpPr>
        <p:spPr>
          <a:xfrm>
            <a:off x="1712386" y="1725084"/>
            <a:ext cx="5687480" cy="2372254"/>
          </a:xfrm>
        </p:spPr>
        <p:txBody>
          <a:bodyPr/>
          <a:lstStyle>
            <a:lvl1pPr marL="0" indent="0">
              <a:buFontTx/>
              <a:buNone/>
              <a:defRPr/>
            </a:lvl1pPr>
            <a:lvl2pPr marL="0" indent="0">
              <a:buFontTx/>
              <a:buNone/>
              <a:defRPr/>
            </a:lvl2pPr>
          </a:lstStyle>
          <a:p>
            <a:pPr lvl="0"/>
            <a:r>
              <a:rPr lang="da-DK" smtClean="0"/>
              <a:t>Rediger typografien i masterens</a:t>
            </a:r>
          </a:p>
          <a:p>
            <a:pPr lvl="1"/>
            <a:r>
              <a:rPr lang="da-DK" smtClean="0"/>
              <a:t>Andet niveau</a:t>
            </a:r>
          </a:p>
        </p:txBody>
      </p:sp>
      <p:sp>
        <p:nvSpPr>
          <p:cNvPr id="5" name="TextBox 5"/>
          <p:cNvSpPr txBox="1"/>
          <p:nvPr userDrawn="1"/>
        </p:nvSpPr>
        <p:spPr>
          <a:xfrm>
            <a:off x="-1584684" y="1729940"/>
            <a:ext cx="1473876" cy="1165846"/>
          </a:xfrm>
          <a:prstGeom prst="rect">
            <a:avLst/>
          </a:prstGeom>
          <a:noFill/>
        </p:spPr>
        <p:txBody>
          <a:bodyPr wrap="square" lIns="0" tIns="0" rIns="0" bIns="0" rtlCol="0">
            <a:noAutofit/>
          </a:bodyPr>
          <a:lstStyle/>
          <a:p>
            <a:pPr algn="r">
              <a:lnSpc>
                <a:spcPct val="100000"/>
              </a:lnSpc>
            </a:pPr>
            <a:r>
              <a:rPr lang="da-DK" sz="1000" noProof="1" smtClean="0">
                <a:solidFill>
                  <a:schemeClr val="tx1">
                    <a:lumMod val="75000"/>
                    <a:lumOff val="25000"/>
                  </a:schemeClr>
                </a:solidFill>
              </a:rPr>
              <a:t>Eksempel på et citat</a:t>
            </a:r>
          </a:p>
          <a:p>
            <a:pPr algn="r">
              <a:lnSpc>
                <a:spcPct val="100000"/>
              </a:lnSpc>
            </a:pPr>
            <a:endParaRPr lang="da-DK" sz="1000" noProof="1" smtClean="0">
              <a:solidFill>
                <a:schemeClr val="tx1">
                  <a:lumMod val="75000"/>
                  <a:lumOff val="25000"/>
                </a:schemeClr>
              </a:solidFill>
            </a:endParaRPr>
          </a:p>
          <a:p>
            <a:pPr algn="r">
              <a:lnSpc>
                <a:spcPct val="100000"/>
              </a:lnSpc>
            </a:pPr>
            <a:r>
              <a:rPr lang="da-DK" sz="1000" noProof="1" smtClean="0">
                <a:solidFill>
                  <a:schemeClr val="tx1">
                    <a:lumMod val="75000"/>
                    <a:lumOff val="25000"/>
                  </a:schemeClr>
                </a:solidFill>
              </a:rPr>
              <a:t>Du kan se alle tilgængelige </a:t>
            </a:r>
          </a:p>
          <a:p>
            <a:pPr algn="r">
              <a:lnSpc>
                <a:spcPct val="100000"/>
              </a:lnSpc>
            </a:pPr>
            <a:r>
              <a:rPr lang="da-DK" sz="1000" noProof="1" smtClean="0">
                <a:solidFill>
                  <a:schemeClr val="tx1">
                    <a:lumMod val="75000"/>
                    <a:lumOff val="25000"/>
                  </a:schemeClr>
                </a:solidFill>
              </a:rPr>
              <a:t>layouts ved at vælge ’Layout’ i </a:t>
            </a:r>
          </a:p>
          <a:p>
            <a:pPr algn="r">
              <a:lnSpc>
                <a:spcPct val="100000"/>
              </a:lnSpc>
            </a:pPr>
            <a:r>
              <a:rPr lang="da-DK" sz="1000" noProof="1" smtClean="0">
                <a:solidFill>
                  <a:schemeClr val="tx1">
                    <a:lumMod val="75000"/>
                    <a:lumOff val="25000"/>
                  </a:schemeClr>
                </a:solidFill>
              </a:rPr>
              <a:t>højreklik-menuen</a:t>
            </a:r>
          </a:p>
        </p:txBody>
      </p:sp>
    </p:spTree>
    <p:extLst>
      <p:ext uri="{BB962C8B-B14F-4D97-AF65-F5344CB8AC3E}">
        <p14:creationId xmlns:p14="http://schemas.microsoft.com/office/powerpoint/2010/main" val="179614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E90C1E0A-682D-40DC-B1EA-26C007FDC330}" type="slidenum">
              <a:rPr lang="da-DK" smtClean="0"/>
              <a:pPr>
                <a:defRPr/>
              </a:pPr>
              <a:t>‹nr.›</a:t>
            </a:fld>
            <a:endParaRPr lang="da-DK" dirty="0"/>
          </a:p>
        </p:txBody>
      </p:sp>
      <p:sp>
        <p:nvSpPr>
          <p:cNvPr id="5" name="Picture Placeholder 4"/>
          <p:cNvSpPr>
            <a:spLocks noGrp="1"/>
          </p:cNvSpPr>
          <p:nvPr>
            <p:ph type="pic" sz="quarter" idx="11"/>
          </p:nvPr>
        </p:nvSpPr>
        <p:spPr>
          <a:xfrm>
            <a:off x="352425" y="167770"/>
            <a:ext cx="8440738" cy="3929567"/>
          </a:xfrm>
        </p:spPr>
        <p:txBody>
          <a:bodyPr/>
          <a:lstStyle>
            <a:lvl1pPr marL="0" indent="0">
              <a:buFontTx/>
              <a:buNone/>
              <a:defRPr/>
            </a:lvl1pPr>
          </a:lstStyle>
          <a:p>
            <a:r>
              <a:rPr lang="da-DK" smtClean="0"/>
              <a:t>Klik på ikonet for at tilføje et billede</a:t>
            </a:r>
            <a:endParaRPr lang="da-DK" dirty="0"/>
          </a:p>
        </p:txBody>
      </p:sp>
    </p:spTree>
    <p:extLst>
      <p:ext uri="{BB962C8B-B14F-4D97-AF65-F5344CB8AC3E}">
        <p14:creationId xmlns:p14="http://schemas.microsoft.com/office/powerpoint/2010/main" val="3077618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pPr>
              <a:defRPr/>
            </a:pPr>
            <a:fld id="{E90C1E0A-682D-40DC-B1EA-26C007FDC330}" type="slidenum">
              <a:rPr lang="da-DK" smtClean="0"/>
              <a:pPr>
                <a:defRPr/>
              </a:pPr>
              <a:t>‹nr.›</a:t>
            </a:fld>
            <a:endParaRPr lang="da-DK" dirty="0"/>
          </a:p>
        </p:txBody>
      </p:sp>
      <p:sp>
        <p:nvSpPr>
          <p:cNvPr id="4" name="Picture Placeholder 4"/>
          <p:cNvSpPr>
            <a:spLocks noGrp="1"/>
          </p:cNvSpPr>
          <p:nvPr>
            <p:ph type="pic" sz="quarter" idx="11"/>
          </p:nvPr>
        </p:nvSpPr>
        <p:spPr>
          <a:xfrm>
            <a:off x="352425" y="167770"/>
            <a:ext cx="8440738" cy="4734430"/>
          </a:xfrm>
        </p:spPr>
        <p:txBody>
          <a:bodyPr/>
          <a:lstStyle>
            <a:lvl1pPr marL="0" indent="0">
              <a:buFontTx/>
              <a:buNone/>
              <a:defRPr/>
            </a:lvl1pPr>
          </a:lstStyle>
          <a:p>
            <a:r>
              <a:rPr lang="da-DK" smtClean="0"/>
              <a:t>Klik på ikonet for at tilføje et billede</a:t>
            </a:r>
            <a:endParaRPr lang="da-DK" dirty="0"/>
          </a:p>
        </p:txBody>
      </p:sp>
    </p:spTree>
    <p:extLst>
      <p:ext uri="{BB962C8B-B14F-4D97-AF65-F5344CB8AC3E}">
        <p14:creationId xmlns:p14="http://schemas.microsoft.com/office/powerpoint/2010/main" val="1534947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pPr>
              <a:defRPr/>
            </a:pPr>
            <a:fld id="{E90C1E0A-682D-40DC-B1EA-26C007FDC330}" type="slidenum">
              <a:rPr lang="da-DK" smtClean="0"/>
              <a:pPr>
                <a:defRPr/>
              </a:pPr>
              <a:t>‹nr.›</a:t>
            </a:fld>
            <a:endParaRPr lang="da-DK" dirty="0"/>
          </a:p>
        </p:txBody>
      </p:sp>
      <p:sp>
        <p:nvSpPr>
          <p:cNvPr id="5" name="Content Placeholder 4"/>
          <p:cNvSpPr>
            <a:spLocks noGrp="1"/>
          </p:cNvSpPr>
          <p:nvPr>
            <p:ph sz="quarter" idx="12"/>
          </p:nvPr>
        </p:nvSpPr>
        <p:spPr>
          <a:xfrm>
            <a:off x="352425" y="168275"/>
            <a:ext cx="8440738" cy="4733925"/>
          </a:xfrm>
        </p:spPr>
        <p:txBody>
          <a:body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Tree>
    <p:extLst>
      <p:ext uri="{BB962C8B-B14F-4D97-AF65-F5344CB8AC3E}">
        <p14:creationId xmlns:p14="http://schemas.microsoft.com/office/powerpoint/2010/main" val="7815629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wo pictur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pPr>
              <a:defRPr/>
            </a:pPr>
            <a:fld id="{E90C1E0A-682D-40DC-B1EA-26C007FDC330}" type="slidenum">
              <a:rPr lang="da-DK" smtClean="0"/>
              <a:pPr>
                <a:defRPr/>
              </a:pPr>
              <a:t>‹nr.›</a:t>
            </a:fld>
            <a:endParaRPr lang="da-DK" dirty="0"/>
          </a:p>
        </p:txBody>
      </p:sp>
      <p:sp>
        <p:nvSpPr>
          <p:cNvPr id="4" name="Picture Placeholder 4"/>
          <p:cNvSpPr>
            <a:spLocks noGrp="1"/>
          </p:cNvSpPr>
          <p:nvPr>
            <p:ph type="pic" sz="quarter" idx="11"/>
          </p:nvPr>
        </p:nvSpPr>
        <p:spPr>
          <a:xfrm>
            <a:off x="352424" y="167770"/>
            <a:ext cx="4094164" cy="4734430"/>
          </a:xfrm>
        </p:spPr>
        <p:txBody>
          <a:bodyPr/>
          <a:lstStyle>
            <a:lvl1pPr marL="0" indent="0">
              <a:buFontTx/>
              <a:buNone/>
              <a:defRPr/>
            </a:lvl1pPr>
          </a:lstStyle>
          <a:p>
            <a:r>
              <a:rPr lang="da-DK" smtClean="0"/>
              <a:t>Klik på ikonet for at tilføje et billede</a:t>
            </a:r>
            <a:endParaRPr lang="da-DK" dirty="0"/>
          </a:p>
        </p:txBody>
      </p:sp>
      <p:sp>
        <p:nvSpPr>
          <p:cNvPr id="5" name="Picture Placeholder 4"/>
          <p:cNvSpPr>
            <a:spLocks noGrp="1"/>
          </p:cNvSpPr>
          <p:nvPr>
            <p:ph type="pic" sz="quarter" idx="12"/>
          </p:nvPr>
        </p:nvSpPr>
        <p:spPr>
          <a:xfrm>
            <a:off x="4699000" y="166688"/>
            <a:ext cx="4094163" cy="4734430"/>
          </a:xfrm>
        </p:spPr>
        <p:txBody>
          <a:bodyPr/>
          <a:lstStyle>
            <a:lvl1pPr marL="0" indent="0">
              <a:buFontTx/>
              <a:buNone/>
              <a:defRPr/>
            </a:lvl1pPr>
          </a:lstStyle>
          <a:p>
            <a:r>
              <a:rPr lang="da-DK" smtClean="0"/>
              <a:t>Klik på ikonet for at tilføje et billede</a:t>
            </a:r>
            <a:endParaRPr lang="da-DK" dirty="0"/>
          </a:p>
        </p:txBody>
      </p:sp>
    </p:spTree>
    <p:extLst>
      <p:ext uri="{BB962C8B-B14F-4D97-AF65-F5344CB8AC3E}">
        <p14:creationId xmlns:p14="http://schemas.microsoft.com/office/powerpoint/2010/main" val="2087004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ree pictur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pPr>
              <a:defRPr/>
            </a:pPr>
            <a:fld id="{E90C1E0A-682D-40DC-B1EA-26C007FDC330}" type="slidenum">
              <a:rPr lang="da-DK" smtClean="0"/>
              <a:pPr>
                <a:defRPr/>
              </a:pPr>
              <a:t>‹nr.›</a:t>
            </a:fld>
            <a:endParaRPr lang="da-DK" dirty="0"/>
          </a:p>
        </p:txBody>
      </p:sp>
      <p:sp>
        <p:nvSpPr>
          <p:cNvPr id="4" name="Picture Placeholder 4"/>
          <p:cNvSpPr>
            <a:spLocks noGrp="1"/>
          </p:cNvSpPr>
          <p:nvPr>
            <p:ph type="pic" sz="quarter" idx="11"/>
          </p:nvPr>
        </p:nvSpPr>
        <p:spPr>
          <a:xfrm>
            <a:off x="352424" y="167770"/>
            <a:ext cx="4094164" cy="2239200"/>
          </a:xfrm>
        </p:spPr>
        <p:txBody>
          <a:bodyPr/>
          <a:lstStyle>
            <a:lvl1pPr marL="0" indent="0">
              <a:buFontTx/>
              <a:buNone/>
              <a:defRPr/>
            </a:lvl1pPr>
          </a:lstStyle>
          <a:p>
            <a:r>
              <a:rPr lang="da-DK" smtClean="0"/>
              <a:t>Klik på ikonet for at tilføje et billede</a:t>
            </a:r>
            <a:endParaRPr lang="da-DK" dirty="0"/>
          </a:p>
        </p:txBody>
      </p:sp>
      <p:sp>
        <p:nvSpPr>
          <p:cNvPr id="5" name="Picture Placeholder 4"/>
          <p:cNvSpPr>
            <a:spLocks noGrp="1"/>
          </p:cNvSpPr>
          <p:nvPr>
            <p:ph type="pic" sz="quarter" idx="12"/>
          </p:nvPr>
        </p:nvSpPr>
        <p:spPr>
          <a:xfrm>
            <a:off x="4699000" y="166688"/>
            <a:ext cx="4094163" cy="4734430"/>
          </a:xfrm>
        </p:spPr>
        <p:txBody>
          <a:bodyPr/>
          <a:lstStyle>
            <a:lvl1pPr marL="0" indent="0">
              <a:buFontTx/>
              <a:buNone/>
              <a:defRPr/>
            </a:lvl1pPr>
          </a:lstStyle>
          <a:p>
            <a:r>
              <a:rPr lang="da-DK" smtClean="0"/>
              <a:t>Klik på ikonet for at tilføje et billede</a:t>
            </a:r>
            <a:endParaRPr lang="da-DK" dirty="0"/>
          </a:p>
        </p:txBody>
      </p:sp>
      <p:sp>
        <p:nvSpPr>
          <p:cNvPr id="7" name="Picture Placeholder 4"/>
          <p:cNvSpPr>
            <a:spLocks noGrp="1"/>
          </p:cNvSpPr>
          <p:nvPr>
            <p:ph type="pic" sz="quarter" idx="13"/>
          </p:nvPr>
        </p:nvSpPr>
        <p:spPr>
          <a:xfrm>
            <a:off x="352424" y="2663824"/>
            <a:ext cx="4094164" cy="2237293"/>
          </a:xfrm>
        </p:spPr>
        <p:txBody>
          <a:bodyPr/>
          <a:lstStyle>
            <a:lvl1pPr marL="0" indent="0">
              <a:buFontTx/>
              <a:buNone/>
              <a:defRPr/>
            </a:lvl1pPr>
          </a:lstStyle>
          <a:p>
            <a:r>
              <a:rPr lang="da-DK" smtClean="0"/>
              <a:t>Klik på ikonet for at tilføje et billede</a:t>
            </a:r>
            <a:endParaRPr lang="da-DK" dirty="0"/>
          </a:p>
        </p:txBody>
      </p:sp>
    </p:spTree>
    <p:extLst>
      <p:ext uri="{BB962C8B-B14F-4D97-AF65-F5344CB8AC3E}">
        <p14:creationId xmlns:p14="http://schemas.microsoft.com/office/powerpoint/2010/main" val="2260751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our pictur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pPr>
              <a:defRPr/>
            </a:pPr>
            <a:fld id="{E90C1E0A-682D-40DC-B1EA-26C007FDC330}" type="slidenum">
              <a:rPr lang="da-DK" smtClean="0"/>
              <a:pPr>
                <a:defRPr/>
              </a:pPr>
              <a:t>‹nr.›</a:t>
            </a:fld>
            <a:endParaRPr lang="da-DK" dirty="0"/>
          </a:p>
        </p:txBody>
      </p:sp>
      <p:sp>
        <p:nvSpPr>
          <p:cNvPr id="4" name="Picture Placeholder 4"/>
          <p:cNvSpPr>
            <a:spLocks noGrp="1"/>
          </p:cNvSpPr>
          <p:nvPr>
            <p:ph type="pic" sz="quarter" idx="11"/>
          </p:nvPr>
        </p:nvSpPr>
        <p:spPr>
          <a:xfrm>
            <a:off x="352424" y="167770"/>
            <a:ext cx="4094164" cy="2239200"/>
          </a:xfrm>
        </p:spPr>
        <p:txBody>
          <a:bodyPr/>
          <a:lstStyle>
            <a:lvl1pPr marL="0" indent="0">
              <a:buFontTx/>
              <a:buNone/>
              <a:defRPr/>
            </a:lvl1pPr>
          </a:lstStyle>
          <a:p>
            <a:r>
              <a:rPr lang="da-DK" smtClean="0"/>
              <a:t>Klik på ikonet for at tilføje et billede</a:t>
            </a:r>
            <a:endParaRPr lang="da-DK" dirty="0"/>
          </a:p>
        </p:txBody>
      </p:sp>
      <p:sp>
        <p:nvSpPr>
          <p:cNvPr id="7" name="Picture Placeholder 4"/>
          <p:cNvSpPr>
            <a:spLocks noGrp="1"/>
          </p:cNvSpPr>
          <p:nvPr>
            <p:ph type="pic" sz="quarter" idx="13"/>
          </p:nvPr>
        </p:nvSpPr>
        <p:spPr>
          <a:xfrm>
            <a:off x="352424" y="2663824"/>
            <a:ext cx="4094164" cy="2237293"/>
          </a:xfrm>
        </p:spPr>
        <p:txBody>
          <a:bodyPr/>
          <a:lstStyle>
            <a:lvl1pPr marL="0" indent="0">
              <a:buFontTx/>
              <a:buNone/>
              <a:defRPr/>
            </a:lvl1pPr>
          </a:lstStyle>
          <a:p>
            <a:r>
              <a:rPr lang="da-DK" smtClean="0"/>
              <a:t>Klik på ikonet for at tilføje et billede</a:t>
            </a:r>
            <a:endParaRPr lang="da-DK" dirty="0"/>
          </a:p>
        </p:txBody>
      </p:sp>
      <p:sp>
        <p:nvSpPr>
          <p:cNvPr id="6" name="Picture Placeholder 4"/>
          <p:cNvSpPr>
            <a:spLocks noGrp="1"/>
          </p:cNvSpPr>
          <p:nvPr>
            <p:ph type="pic" sz="quarter" idx="14"/>
          </p:nvPr>
        </p:nvSpPr>
        <p:spPr>
          <a:xfrm>
            <a:off x="4698999" y="166688"/>
            <a:ext cx="4094164" cy="2239200"/>
          </a:xfrm>
        </p:spPr>
        <p:txBody>
          <a:bodyPr/>
          <a:lstStyle>
            <a:lvl1pPr marL="0" indent="0">
              <a:buFontTx/>
              <a:buNone/>
              <a:defRPr/>
            </a:lvl1pPr>
          </a:lstStyle>
          <a:p>
            <a:r>
              <a:rPr lang="da-DK" smtClean="0"/>
              <a:t>Klik på ikonet for at tilføje et billede</a:t>
            </a:r>
            <a:endParaRPr lang="da-DK" dirty="0"/>
          </a:p>
        </p:txBody>
      </p:sp>
      <p:sp>
        <p:nvSpPr>
          <p:cNvPr id="8" name="Picture Placeholder 4"/>
          <p:cNvSpPr>
            <a:spLocks noGrp="1"/>
          </p:cNvSpPr>
          <p:nvPr>
            <p:ph type="pic" sz="quarter" idx="15"/>
          </p:nvPr>
        </p:nvSpPr>
        <p:spPr>
          <a:xfrm>
            <a:off x="4698999" y="2662742"/>
            <a:ext cx="4094164" cy="2237293"/>
          </a:xfrm>
        </p:spPr>
        <p:txBody>
          <a:bodyPr/>
          <a:lstStyle>
            <a:lvl1pPr marL="0" indent="0">
              <a:buFontTx/>
              <a:buNone/>
              <a:defRPr/>
            </a:lvl1pPr>
          </a:lstStyle>
          <a:p>
            <a:r>
              <a:rPr lang="da-DK" smtClean="0"/>
              <a:t>Klik på ikonet for at tilføje et billede</a:t>
            </a:r>
            <a:endParaRPr lang="da-DK" dirty="0"/>
          </a:p>
        </p:txBody>
      </p:sp>
    </p:spTree>
    <p:extLst>
      <p:ext uri="{BB962C8B-B14F-4D97-AF65-F5344CB8AC3E}">
        <p14:creationId xmlns:p14="http://schemas.microsoft.com/office/powerpoint/2010/main" val="2443128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ln/>
        </p:spPr>
        <p:txBody>
          <a:bodyPr/>
          <a:lstStyle>
            <a:lvl1pPr>
              <a:defRPr/>
            </a:lvl1pPr>
          </a:lstStyle>
          <a:p>
            <a:pPr>
              <a:defRPr/>
            </a:pPr>
            <a:fld id="{D5695B1C-8CD2-48D1-BA13-0A242C5433EA}" type="slidenum">
              <a:rPr lang="da-DK" smtClean="0"/>
              <a:pPr>
                <a:defRPr/>
              </a:pPr>
              <a:t>‹nr.›</a:t>
            </a:fld>
            <a:endParaRPr lang="da-DK" dirty="0"/>
          </a:p>
        </p:txBody>
      </p:sp>
      <p:sp>
        <p:nvSpPr>
          <p:cNvPr id="5" name="Title 4"/>
          <p:cNvSpPr>
            <a:spLocks noGrp="1"/>
          </p:cNvSpPr>
          <p:nvPr>
            <p:ph type="title"/>
          </p:nvPr>
        </p:nvSpPr>
        <p:spPr/>
        <p:txBody>
          <a:bodyPr/>
          <a:lstStyle/>
          <a:p>
            <a:r>
              <a:rPr lang="da-DK" smtClean="0"/>
              <a:t>Klik for at redigere i master</a:t>
            </a:r>
            <a:endParaRPr lang="en-GB" dirty="0"/>
          </a:p>
        </p:txBody>
      </p:sp>
      <p:sp>
        <p:nvSpPr>
          <p:cNvPr id="8" name="Black Rectangle"/>
          <p:cNvSpPr/>
          <p:nvPr userDrawn="1"/>
        </p:nvSpPr>
        <p:spPr>
          <a:xfrm>
            <a:off x="352425" y="1324430"/>
            <a:ext cx="7366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6" name="TextBox 5"/>
          <p:cNvSpPr txBox="1"/>
          <p:nvPr userDrawn="1"/>
        </p:nvSpPr>
        <p:spPr>
          <a:xfrm>
            <a:off x="-1620688" y="766856"/>
            <a:ext cx="1509880" cy="355069"/>
          </a:xfrm>
          <a:prstGeom prst="rect">
            <a:avLst/>
          </a:prstGeom>
          <a:noFill/>
        </p:spPr>
        <p:txBody>
          <a:bodyPr wrap="square" lIns="0" tIns="0" rIns="0" bIns="0" rtlCol="0">
            <a:noAutofit/>
          </a:bodyPr>
          <a:lstStyle/>
          <a:p>
            <a:pPr algn="r">
              <a:lnSpc>
                <a:spcPct val="100000"/>
              </a:lnSpc>
            </a:pPr>
            <a:r>
              <a:rPr lang="da-DK" sz="1000" noProof="1" smtClean="0">
                <a:solidFill>
                  <a:schemeClr val="tx1">
                    <a:lumMod val="75000"/>
                    <a:lumOff val="25000"/>
                  </a:schemeClr>
                </a:solidFill>
              </a:rPr>
              <a:t>Ændr 2. linje i overskriften </a:t>
            </a:r>
            <a:br>
              <a:rPr lang="da-DK" sz="1000" noProof="1" smtClean="0">
                <a:solidFill>
                  <a:schemeClr val="tx1">
                    <a:lumMod val="75000"/>
                    <a:lumOff val="25000"/>
                  </a:schemeClr>
                </a:solidFill>
              </a:rPr>
            </a:br>
            <a:r>
              <a:rPr lang="da-DK" sz="1000" noProof="1" smtClean="0">
                <a:solidFill>
                  <a:schemeClr val="tx1">
                    <a:lumMod val="75000"/>
                    <a:lumOff val="25000"/>
                  </a:schemeClr>
                </a:solidFill>
              </a:rPr>
              <a:t>til AU Passata Light</a:t>
            </a:r>
            <a:endParaRPr lang="da-DK" sz="1000" noProof="1">
              <a:solidFill>
                <a:schemeClr val="tx1">
                  <a:lumMod val="75000"/>
                  <a:lumOff val="25000"/>
                </a:scheme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9F24CDE3-B485-4686-B7A8-481E185B25D0}" type="slidenum">
              <a:rPr lang="da-DK" smtClean="0"/>
              <a:pPr>
                <a:defRPr/>
              </a:pPr>
              <a:t>‹nr.›</a:t>
            </a:fld>
            <a:endParaRPr lang="da-DK"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4" name="Text Placeholder 3"/>
          <p:cNvSpPr>
            <a:spLocks noGrp="1"/>
          </p:cNvSpPr>
          <p:nvPr>
            <p:ph type="body" sz="quarter" idx="11"/>
          </p:nvPr>
        </p:nvSpPr>
        <p:spPr>
          <a:xfrm>
            <a:off x="1885846" y="1851670"/>
            <a:ext cx="5372308" cy="1309564"/>
          </a:xfrm>
        </p:spPr>
        <p:txBody>
          <a:bodyPr anchor="ctr" anchorCtr="0"/>
          <a:lstStyle>
            <a:lvl1pPr marL="0" indent="0" algn="ctr">
              <a:buFontTx/>
              <a:buNone/>
              <a:defRPr sz="3000" b="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smtClean="0"/>
              <a:t>Rediger typografien i masterens</a:t>
            </a:r>
          </a:p>
        </p:txBody>
      </p:sp>
      <p:sp>
        <p:nvSpPr>
          <p:cNvPr id="22" name="Rectangle 6"/>
          <p:cNvSpPr>
            <a:spLocks noGrp="1" noChangeArrowheads="1"/>
          </p:cNvSpPr>
          <p:nvPr>
            <p:ph type="sldNum" sz="quarter" idx="4"/>
          </p:nvPr>
        </p:nvSpPr>
        <p:spPr bwMode="auto">
          <a:xfrm>
            <a:off x="7355968" y="4496400"/>
            <a:ext cx="1437196" cy="491958"/>
          </a:xfrm>
          <a:prstGeom prst="rect">
            <a:avLst/>
          </a:prstGeom>
          <a:noFill/>
          <a:ln w="9525">
            <a:noFill/>
            <a:miter lim="800000"/>
            <a:headEnd/>
            <a:tailEnd/>
          </a:ln>
          <a:effectLst/>
        </p:spPr>
        <p:txBody>
          <a:bodyPr vert="horz" wrap="square" lIns="0" tIns="334800" rIns="0" bIns="0" numCol="1" anchor="t" anchorCtr="0" compatLnSpc="1">
            <a:prstTxWarp prst="textNoShape">
              <a:avLst/>
            </a:prstTxWarp>
            <a:spAutoFit/>
          </a:bodyPr>
          <a:lstStyle>
            <a:lvl1pPr algn="r">
              <a:lnSpc>
                <a:spcPts val="1200"/>
              </a:lnSpc>
              <a:buFontTx/>
              <a:buNone/>
              <a:defRPr sz="600" spc="40" baseline="0" smtClean="0">
                <a:solidFill>
                  <a:schemeClr val="bg1"/>
                </a:solidFill>
                <a:latin typeface="AU Passata Light" pitchFamily="34" charset="0"/>
              </a:defRPr>
            </a:lvl1pPr>
          </a:lstStyle>
          <a:p>
            <a:pPr>
              <a:defRPr/>
            </a:pPr>
            <a:fld id="{E90C1E0A-682D-40DC-B1EA-26C007FDC330}" type="slidenum">
              <a:rPr lang="da-DK" smtClean="0"/>
              <a:pPr>
                <a:defRPr/>
              </a:pPr>
              <a:t>‹nr.›</a:t>
            </a:fld>
            <a:endParaRPr lang="da-DK" dirty="0"/>
          </a:p>
        </p:txBody>
      </p:sp>
      <p:sp>
        <p:nvSpPr>
          <p:cNvPr id="26" name="SD_FLD_DocumentDate"/>
          <p:cNvSpPr txBox="1">
            <a:spLocks noChangeArrowheads="1"/>
          </p:cNvSpPr>
          <p:nvPr userDrawn="1"/>
        </p:nvSpPr>
        <p:spPr bwMode="auto">
          <a:xfrm>
            <a:off x="7045890" y="4496400"/>
            <a:ext cx="1746000" cy="334800"/>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da-DK" sz="800" cap="all" baseline="0" smtClean="0">
                <a:solidFill>
                  <a:schemeClr val="bg1"/>
                </a:solidFill>
                <a:latin typeface="AU Passata Light" pitchFamily="34" charset="0"/>
              </a:rPr>
              <a:t>7. februar 2020</a:t>
            </a:r>
            <a:endParaRPr lang="da-DK" sz="800" cap="all" baseline="0" dirty="0" smtClean="0">
              <a:solidFill>
                <a:schemeClr val="bg1"/>
              </a:solidFill>
              <a:latin typeface="AU Passata Light" pitchFamily="34" charset="0"/>
            </a:endParaRPr>
          </a:p>
        </p:txBody>
      </p:sp>
      <p:sp>
        <p:nvSpPr>
          <p:cNvPr id="27" name="SD_FLD_Event"/>
          <p:cNvSpPr txBox="1">
            <a:spLocks noChangeArrowheads="1"/>
          </p:cNvSpPr>
          <p:nvPr userDrawn="1"/>
        </p:nvSpPr>
        <p:spPr bwMode="auto">
          <a:xfrm>
            <a:off x="7045890" y="4496400"/>
            <a:ext cx="1749940" cy="108347"/>
          </a:xfrm>
          <a:prstGeom prst="rect">
            <a:avLst/>
          </a:prstGeom>
          <a:noFill/>
          <a:ln w="1778" algn="ctr">
            <a:noFill/>
            <a:miter lim="800000"/>
            <a:headEnd/>
            <a:tailEnd/>
          </a:ln>
          <a:effectLst/>
        </p:spPr>
        <p:txBody>
          <a:bodyPr lIns="0" tIns="90000" rIns="0" bIns="0" anchor="t" anchorCtr="0"/>
          <a:lstStyle/>
          <a:p>
            <a:pPr algn="r">
              <a:lnSpc>
                <a:spcPct val="95000"/>
              </a:lnSpc>
              <a:defRPr/>
            </a:pPr>
            <a:endParaRPr lang="da-DK" sz="800" b="1" cap="all" baseline="0" dirty="0">
              <a:solidFill>
                <a:schemeClr val="bg1"/>
              </a:solidFill>
            </a:endParaRPr>
          </a:p>
        </p:txBody>
      </p:sp>
      <p:sp>
        <p:nvSpPr>
          <p:cNvPr id="28" name="White Rectangle"/>
          <p:cNvSpPr/>
          <p:nvPr userDrawn="1"/>
        </p:nvSpPr>
        <p:spPr>
          <a:xfrm>
            <a:off x="8360430" y="4402800"/>
            <a:ext cx="432000" cy="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smtClean="0"/>
          </a:p>
          <a:p>
            <a:pPr algn="ctr"/>
            <a:endParaRPr lang="da-DK" dirty="0"/>
          </a:p>
        </p:txBody>
      </p:sp>
      <p:sp>
        <p:nvSpPr>
          <p:cNvPr id="29" name="SD_USR_Title"/>
          <p:cNvSpPr txBox="1">
            <a:spLocks noChangeArrowheads="1"/>
          </p:cNvSpPr>
          <p:nvPr userDrawn="1"/>
        </p:nvSpPr>
        <p:spPr bwMode="auto">
          <a:xfrm>
            <a:off x="4748455" y="4496400"/>
            <a:ext cx="2237395" cy="335064"/>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da-DK" sz="800" cap="all" baseline="0" smtClean="0">
                <a:solidFill>
                  <a:schemeClr val="bg1"/>
                </a:solidFill>
                <a:latin typeface="AU Passata Light" pitchFamily="34" charset="0"/>
              </a:rPr>
              <a:t>PhD Candidate</a:t>
            </a:r>
            <a:endParaRPr lang="da-DK" sz="800" cap="all" baseline="0" dirty="0">
              <a:solidFill>
                <a:schemeClr val="bg1"/>
              </a:solidFill>
              <a:latin typeface="AU Passata Light" pitchFamily="34" charset="0"/>
            </a:endParaRPr>
          </a:p>
        </p:txBody>
      </p:sp>
      <p:sp>
        <p:nvSpPr>
          <p:cNvPr id="30" name="SD_USR_Name"/>
          <p:cNvSpPr txBox="1">
            <a:spLocks noChangeArrowheads="1"/>
          </p:cNvSpPr>
          <p:nvPr userDrawn="1"/>
        </p:nvSpPr>
        <p:spPr bwMode="auto">
          <a:xfrm>
            <a:off x="4748455" y="4496400"/>
            <a:ext cx="2237395" cy="207834"/>
          </a:xfrm>
          <a:prstGeom prst="rect">
            <a:avLst/>
          </a:prstGeom>
          <a:noFill/>
          <a:ln w="1778" algn="ctr">
            <a:noFill/>
            <a:miter lim="800000"/>
            <a:headEnd/>
            <a:tailEnd/>
          </a:ln>
          <a:effectLst/>
        </p:spPr>
        <p:txBody>
          <a:bodyPr lIns="0" tIns="90000" rIns="0" bIns="0" anchor="t" anchorCtr="0">
            <a:spAutoFit/>
          </a:bodyPr>
          <a:lstStyle/>
          <a:p>
            <a:pPr algn="r">
              <a:lnSpc>
                <a:spcPct val="95000"/>
              </a:lnSpc>
              <a:defRPr/>
            </a:pPr>
            <a:r>
              <a:rPr lang="da-DK" sz="800" b="1" cap="all" baseline="0" smtClean="0">
                <a:solidFill>
                  <a:schemeClr val="bg1"/>
                </a:solidFill>
              </a:rPr>
              <a:t>Simon Mølholm Olesen</a:t>
            </a:r>
            <a:endParaRPr lang="da-DK" sz="800" b="1" cap="all" baseline="0" dirty="0">
              <a:solidFill>
                <a:schemeClr val="bg1"/>
              </a:solidFill>
            </a:endParaRPr>
          </a:p>
        </p:txBody>
      </p:sp>
      <p:sp>
        <p:nvSpPr>
          <p:cNvPr id="31" name="SD_ART_SecondaryLogo"/>
          <p:cNvSpPr>
            <a:spLocks noChangeArrowheads="1"/>
          </p:cNvSpPr>
          <p:nvPr userDrawn="1"/>
        </p:nvSpPr>
        <p:spPr bwMode="auto">
          <a:xfrm>
            <a:off x="2844000" y="4582800"/>
            <a:ext cx="1508400" cy="316800"/>
          </a:xfrm>
          <a:prstGeom prst="rect">
            <a:avLst/>
          </a:prstGeom>
          <a:solidFill>
            <a:schemeClr val="bg1">
              <a:alpha val="0"/>
            </a:schemeClr>
          </a:solidFill>
          <a:ln w="1778" algn="ctr">
            <a:noFill/>
            <a:miter lim="800000"/>
            <a:headEnd/>
            <a:tailEnd/>
          </a:ln>
          <a:effectLst/>
        </p:spPr>
        <p:txBody>
          <a:bodyPr wrap="square" anchor="ctr">
            <a:noAutofit/>
          </a:bodyPr>
          <a:lstStyle/>
          <a:p>
            <a:pPr>
              <a:defRPr/>
            </a:pPr>
            <a:endParaRPr lang="da-DK" dirty="0"/>
          </a:p>
        </p:txBody>
      </p:sp>
      <p:sp>
        <p:nvSpPr>
          <p:cNvPr id="32" name="SD_LAN_AUWBreak"/>
          <p:cNvSpPr txBox="1">
            <a:spLocks noChangeArrowheads="1"/>
          </p:cNvSpPr>
          <p:nvPr userDrawn="1"/>
        </p:nvSpPr>
        <p:spPr bwMode="auto">
          <a:xfrm>
            <a:off x="971998" y="4496400"/>
            <a:ext cx="702000" cy="331403"/>
          </a:xfrm>
          <a:prstGeom prst="rect">
            <a:avLst/>
          </a:prstGeom>
          <a:noFill/>
          <a:ln w="1778" algn="ctr">
            <a:noFill/>
            <a:miter lim="800000"/>
            <a:headEnd/>
            <a:tailEnd/>
          </a:ln>
          <a:effectLst/>
        </p:spPr>
        <p:txBody>
          <a:bodyPr wrap="none" lIns="0" tIns="64800" rIns="0" bIns="0" anchor="t" anchorCtr="0">
            <a:spAutoFit/>
          </a:bodyPr>
          <a:lstStyle/>
          <a:p>
            <a:pPr algn="l">
              <a:lnSpc>
                <a:spcPct val="90000"/>
              </a:lnSpc>
              <a:defRPr/>
            </a:pPr>
            <a:r>
              <a:rPr lang="da-DK" sz="960" cap="all" baseline="0" smtClean="0">
                <a:solidFill>
                  <a:schemeClr val="bg1"/>
                </a:solidFill>
                <a:latin typeface="AU Passata" panose="020B0503030502030804" pitchFamily="34" charset="0"/>
              </a:rPr>
              <a:t>Aarhus 
Universitet</a:t>
            </a:r>
            <a:endParaRPr lang="da-DK" sz="960" cap="all" baseline="0" dirty="0">
              <a:solidFill>
                <a:schemeClr val="bg1"/>
              </a:solidFill>
              <a:latin typeface="AU Passata" panose="020B0503030502030804" pitchFamily="34" charset="0"/>
            </a:endParaRPr>
          </a:p>
        </p:txBody>
      </p:sp>
      <p:sp>
        <p:nvSpPr>
          <p:cNvPr id="33" name="SD_OFF_Niveau1And2"/>
          <p:cNvSpPr txBox="1">
            <a:spLocks noChangeArrowheads="1"/>
          </p:cNvSpPr>
          <p:nvPr userDrawn="1"/>
        </p:nvSpPr>
        <p:spPr bwMode="auto">
          <a:xfrm>
            <a:off x="975600" y="4496400"/>
            <a:ext cx="1800000" cy="513502"/>
          </a:xfrm>
          <a:prstGeom prst="rect">
            <a:avLst/>
          </a:prstGeom>
          <a:noFill/>
          <a:ln w="1778" algn="ctr">
            <a:noFill/>
            <a:miter lim="800000"/>
            <a:headEnd/>
            <a:tailEnd/>
          </a:ln>
          <a:effectLst/>
        </p:spPr>
        <p:txBody>
          <a:bodyPr lIns="0" tIns="334800" rIns="0" bIns="0">
            <a:spAutoFit/>
          </a:bodyPr>
          <a:lstStyle/>
          <a:p>
            <a:pPr>
              <a:lnSpc>
                <a:spcPct val="95000"/>
              </a:lnSpc>
              <a:defRPr/>
            </a:pPr>
            <a:r>
              <a:rPr lang="nn-NO" sz="600" cap="all" spc="40" baseline="0" smtClean="0">
                <a:solidFill>
                  <a:schemeClr val="bg1"/>
                </a:solidFill>
                <a:latin typeface="AU Passata Light" pitchFamily="34" charset="0"/>
              </a:rPr>
              <a:t>Institut for</a:t>
            </a:r>
          </a:p>
          <a:p>
            <a:pPr>
              <a:lnSpc>
                <a:spcPct val="95000"/>
              </a:lnSpc>
              <a:defRPr/>
            </a:pPr>
            <a:r>
              <a:rPr lang="nn-NO" sz="600" cap="all" spc="40" baseline="0" smtClean="0">
                <a:solidFill>
                  <a:schemeClr val="bg1"/>
                </a:solidFill>
                <a:latin typeface="AU Passata Light" pitchFamily="34" charset="0"/>
              </a:rPr>
              <a:t>Kultur og Samfund</a:t>
            </a:r>
            <a:endParaRPr lang="da-DK" sz="600" cap="all" spc="40" baseline="0" dirty="0" smtClean="0">
              <a:solidFill>
                <a:schemeClr val="bg1"/>
              </a:solidFill>
              <a:latin typeface="AU Passata Light" pitchFamily="34" charset="0"/>
            </a:endParaRPr>
          </a:p>
        </p:txBody>
      </p:sp>
      <p:sp>
        <p:nvSpPr>
          <p:cNvPr id="34" name="Pladsholder til tekst 2"/>
          <p:cNvSpPr txBox="1">
            <a:spLocks/>
          </p:cNvSpPr>
          <p:nvPr userDrawn="1"/>
        </p:nvSpPr>
        <p:spPr>
          <a:xfrm>
            <a:off x="306000" y="4496400"/>
            <a:ext cx="538609" cy="331200"/>
          </a:xfrm>
          <a:prstGeom prst="rect">
            <a:avLst/>
          </a:prstGeom>
        </p:spPr>
        <p:txBody>
          <a:bodyPr wrap="non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r>
              <a:rPr lang="da-DK" sz="2090" kern="0" dirty="0" smtClean="0">
                <a:solidFill>
                  <a:schemeClr val="bg1"/>
                </a:solidFill>
              </a:rPr>
              <a:t>AU</a:t>
            </a:r>
            <a:endParaRPr lang="da-DK" sz="2090" kern="0" dirty="0">
              <a:solidFill>
                <a:schemeClr val="bg1"/>
              </a:solidFill>
            </a:endParaRPr>
          </a:p>
        </p:txBody>
      </p:sp>
    </p:spTree>
    <p:extLst>
      <p:ext uri="{BB962C8B-B14F-4D97-AF65-F5344CB8AC3E}">
        <p14:creationId xmlns:p14="http://schemas.microsoft.com/office/powerpoint/2010/main" val="22928280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p:spTree>
      <p:nvGrpSpPr>
        <p:cNvPr id="1" name=""/>
        <p:cNvGrpSpPr/>
        <p:nvPr/>
      </p:nvGrpSpPr>
      <p:grpSpPr>
        <a:xfrm>
          <a:off x="0" y="0"/>
          <a:ext cx="0" cy="0"/>
          <a:chOff x="0" y="0"/>
          <a:chExt cx="0" cy="0"/>
        </a:xfrm>
      </p:grpSpPr>
      <p:sp>
        <p:nvSpPr>
          <p:cNvPr id="21" name="Rectangle 20"/>
          <p:cNvSpPr/>
          <p:nvPr userDrawn="1"/>
        </p:nvSpPr>
        <p:spPr>
          <a:xfrm>
            <a:off x="0" y="0"/>
            <a:ext cx="9144000" cy="5143500"/>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34819" name="Title 1"/>
          <p:cNvSpPr>
            <a:spLocks noGrp="1" noChangeArrowheads="1"/>
          </p:cNvSpPr>
          <p:nvPr>
            <p:ph type="ctrTitle"/>
          </p:nvPr>
        </p:nvSpPr>
        <p:spPr>
          <a:xfrm>
            <a:off x="989013" y="1059582"/>
            <a:ext cx="7159345" cy="1334665"/>
          </a:xfrm>
        </p:spPr>
        <p:txBody>
          <a:bodyPr wrap="square" anchor="b" anchorCtr="0">
            <a:noAutofit/>
          </a:bodyPr>
          <a:lstStyle>
            <a:lvl1pPr>
              <a:lnSpc>
                <a:spcPct val="95000"/>
              </a:lnSpc>
              <a:defRPr sz="4000" baseline="0" smtClean="0">
                <a:solidFill>
                  <a:schemeClr val="bg1"/>
                </a:solidFill>
              </a:defRPr>
            </a:lvl1pPr>
          </a:lstStyle>
          <a:p>
            <a:r>
              <a:rPr lang="da-DK" smtClean="0"/>
              <a:t>Klik for at redigere i master</a:t>
            </a:r>
            <a:endParaRPr lang="en-GB" dirty="0" smtClean="0"/>
          </a:p>
        </p:txBody>
      </p:sp>
      <p:sp>
        <p:nvSpPr>
          <p:cNvPr id="19" name="White Top Rectangle"/>
          <p:cNvSpPr>
            <a:spLocks noChangeArrowheads="1"/>
          </p:cNvSpPr>
          <p:nvPr userDrawn="1"/>
        </p:nvSpPr>
        <p:spPr bwMode="auto">
          <a:xfrm>
            <a:off x="1022571" y="2517750"/>
            <a:ext cx="738000" cy="54000"/>
          </a:xfrm>
          <a:prstGeom prst="rect">
            <a:avLst/>
          </a:prstGeom>
          <a:solidFill>
            <a:schemeClr val="bg1"/>
          </a:solidFill>
          <a:ln w="9525">
            <a:noFill/>
            <a:miter lim="800000"/>
            <a:headEnd/>
            <a:tailEnd/>
          </a:ln>
          <a:effectLst/>
        </p:spPr>
        <p:txBody>
          <a:bodyPr wrap="none" anchor="ctr"/>
          <a:lstStyle/>
          <a:p>
            <a:pPr>
              <a:defRPr/>
            </a:pPr>
            <a:endParaRPr lang="da-DK" dirty="0"/>
          </a:p>
        </p:txBody>
      </p:sp>
      <p:sp>
        <p:nvSpPr>
          <p:cNvPr id="4" name="Text Placeholder 3"/>
          <p:cNvSpPr>
            <a:spLocks noGrp="1"/>
          </p:cNvSpPr>
          <p:nvPr>
            <p:ph type="body" sz="quarter" idx="11"/>
          </p:nvPr>
        </p:nvSpPr>
        <p:spPr>
          <a:xfrm>
            <a:off x="1009690" y="2787774"/>
            <a:ext cx="5372308" cy="1309564"/>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smtClean="0"/>
              <a:t>Rediger typografien i masterens</a:t>
            </a:r>
          </a:p>
        </p:txBody>
      </p:sp>
      <p:sp>
        <p:nvSpPr>
          <p:cNvPr id="22" name="TextBox 21"/>
          <p:cNvSpPr txBox="1"/>
          <p:nvPr userDrawn="1"/>
        </p:nvSpPr>
        <p:spPr>
          <a:xfrm>
            <a:off x="-1620688" y="2022289"/>
            <a:ext cx="1509880" cy="553998"/>
          </a:xfrm>
          <a:prstGeom prst="rect">
            <a:avLst/>
          </a:prstGeom>
          <a:noFill/>
        </p:spPr>
        <p:txBody>
          <a:bodyPr wrap="square" lIns="0" tIns="0" rIns="0" bIns="0" rtlCol="0">
            <a:noAutofit/>
          </a:bodyPr>
          <a:lstStyle/>
          <a:p>
            <a:pPr algn="r">
              <a:lnSpc>
                <a:spcPct val="100000"/>
              </a:lnSpc>
            </a:pPr>
            <a:r>
              <a:rPr lang="da-DK" sz="1000" noProof="1" smtClean="0">
                <a:solidFill>
                  <a:schemeClr val="tx1">
                    <a:lumMod val="75000"/>
                    <a:lumOff val="25000"/>
                  </a:schemeClr>
                </a:solidFill>
              </a:rPr>
              <a:t>Ændr 2. linje i overskriften </a:t>
            </a:r>
            <a:br>
              <a:rPr lang="da-DK" sz="1000" noProof="1" smtClean="0">
                <a:solidFill>
                  <a:schemeClr val="tx1">
                    <a:lumMod val="75000"/>
                    <a:lumOff val="25000"/>
                  </a:schemeClr>
                </a:solidFill>
              </a:rPr>
            </a:br>
            <a:r>
              <a:rPr lang="da-DK" sz="1000" noProof="1" smtClean="0">
                <a:solidFill>
                  <a:schemeClr val="tx1">
                    <a:lumMod val="75000"/>
                    <a:lumOff val="25000"/>
                  </a:schemeClr>
                </a:solidFill>
              </a:rPr>
              <a:t>til AU Passata Light</a:t>
            </a:r>
            <a:endParaRPr lang="da-DK" sz="1000" noProof="1">
              <a:solidFill>
                <a:schemeClr val="tx1">
                  <a:lumMod val="75000"/>
                  <a:lumOff val="25000"/>
                </a:schemeClr>
              </a:solidFill>
            </a:endParaRPr>
          </a:p>
        </p:txBody>
      </p:sp>
      <p:sp>
        <p:nvSpPr>
          <p:cNvPr id="28" name="Rectangle 6"/>
          <p:cNvSpPr>
            <a:spLocks noGrp="1" noChangeArrowheads="1"/>
          </p:cNvSpPr>
          <p:nvPr>
            <p:ph type="sldNum" sz="quarter" idx="4"/>
          </p:nvPr>
        </p:nvSpPr>
        <p:spPr bwMode="auto">
          <a:xfrm>
            <a:off x="7355968" y="4496400"/>
            <a:ext cx="1437196" cy="491958"/>
          </a:xfrm>
          <a:prstGeom prst="rect">
            <a:avLst/>
          </a:prstGeom>
          <a:noFill/>
          <a:ln w="9525">
            <a:noFill/>
            <a:miter lim="800000"/>
            <a:headEnd/>
            <a:tailEnd/>
          </a:ln>
          <a:effectLst/>
        </p:spPr>
        <p:txBody>
          <a:bodyPr vert="horz" wrap="square" lIns="0" tIns="334800" rIns="0" bIns="0" numCol="1" anchor="t" anchorCtr="0" compatLnSpc="1">
            <a:prstTxWarp prst="textNoShape">
              <a:avLst/>
            </a:prstTxWarp>
            <a:spAutoFit/>
          </a:bodyPr>
          <a:lstStyle>
            <a:lvl1pPr algn="r">
              <a:lnSpc>
                <a:spcPts val="1200"/>
              </a:lnSpc>
              <a:buFontTx/>
              <a:buNone/>
              <a:defRPr sz="600" spc="40" baseline="0" smtClean="0">
                <a:solidFill>
                  <a:schemeClr val="bg1"/>
                </a:solidFill>
                <a:latin typeface="AU Passata Light" pitchFamily="34" charset="0"/>
              </a:defRPr>
            </a:lvl1pPr>
          </a:lstStyle>
          <a:p>
            <a:pPr>
              <a:defRPr/>
            </a:pPr>
            <a:fld id="{E90C1E0A-682D-40DC-B1EA-26C007FDC330}" type="slidenum">
              <a:rPr lang="da-DK" smtClean="0"/>
              <a:pPr>
                <a:defRPr/>
              </a:pPr>
              <a:t>‹nr.›</a:t>
            </a:fld>
            <a:endParaRPr lang="da-DK" dirty="0"/>
          </a:p>
        </p:txBody>
      </p:sp>
      <p:sp>
        <p:nvSpPr>
          <p:cNvPr id="30" name="SD_FLD_DocumentDate"/>
          <p:cNvSpPr txBox="1">
            <a:spLocks noChangeArrowheads="1"/>
          </p:cNvSpPr>
          <p:nvPr userDrawn="1"/>
        </p:nvSpPr>
        <p:spPr bwMode="auto">
          <a:xfrm>
            <a:off x="7045890" y="4496400"/>
            <a:ext cx="1746000" cy="334800"/>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da-DK" sz="800" cap="all" baseline="0" smtClean="0">
                <a:solidFill>
                  <a:schemeClr val="bg1"/>
                </a:solidFill>
                <a:latin typeface="AU Passata Light" pitchFamily="34" charset="0"/>
              </a:rPr>
              <a:t>7. februar 2020</a:t>
            </a:r>
            <a:endParaRPr lang="da-DK" sz="800" cap="all" baseline="0" dirty="0" smtClean="0">
              <a:solidFill>
                <a:schemeClr val="bg1"/>
              </a:solidFill>
              <a:latin typeface="AU Passata Light" pitchFamily="34" charset="0"/>
            </a:endParaRPr>
          </a:p>
        </p:txBody>
      </p:sp>
      <p:sp>
        <p:nvSpPr>
          <p:cNvPr id="31" name="SD_FLD_Event"/>
          <p:cNvSpPr txBox="1">
            <a:spLocks noChangeArrowheads="1"/>
          </p:cNvSpPr>
          <p:nvPr userDrawn="1"/>
        </p:nvSpPr>
        <p:spPr bwMode="auto">
          <a:xfrm>
            <a:off x="7045890" y="4496400"/>
            <a:ext cx="1749940" cy="108347"/>
          </a:xfrm>
          <a:prstGeom prst="rect">
            <a:avLst/>
          </a:prstGeom>
          <a:noFill/>
          <a:ln w="1778" algn="ctr">
            <a:noFill/>
            <a:miter lim="800000"/>
            <a:headEnd/>
            <a:tailEnd/>
          </a:ln>
          <a:effectLst/>
        </p:spPr>
        <p:txBody>
          <a:bodyPr lIns="0" tIns="90000" rIns="0" bIns="0" anchor="t" anchorCtr="0"/>
          <a:lstStyle/>
          <a:p>
            <a:pPr algn="r">
              <a:lnSpc>
                <a:spcPct val="95000"/>
              </a:lnSpc>
              <a:defRPr/>
            </a:pPr>
            <a:endParaRPr lang="da-DK" sz="800" b="1" cap="all" baseline="0" dirty="0">
              <a:solidFill>
                <a:schemeClr val="bg1"/>
              </a:solidFill>
            </a:endParaRPr>
          </a:p>
        </p:txBody>
      </p:sp>
      <p:sp>
        <p:nvSpPr>
          <p:cNvPr id="32" name="White Rectangle"/>
          <p:cNvSpPr/>
          <p:nvPr userDrawn="1"/>
        </p:nvSpPr>
        <p:spPr>
          <a:xfrm>
            <a:off x="8360430" y="4402800"/>
            <a:ext cx="432000" cy="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smtClean="0"/>
          </a:p>
          <a:p>
            <a:pPr algn="ctr"/>
            <a:endParaRPr lang="da-DK" dirty="0"/>
          </a:p>
        </p:txBody>
      </p:sp>
      <p:sp>
        <p:nvSpPr>
          <p:cNvPr id="35" name="SD_USR_Title"/>
          <p:cNvSpPr txBox="1">
            <a:spLocks noChangeArrowheads="1"/>
          </p:cNvSpPr>
          <p:nvPr userDrawn="1"/>
        </p:nvSpPr>
        <p:spPr bwMode="auto">
          <a:xfrm>
            <a:off x="4748455" y="4496400"/>
            <a:ext cx="2237395" cy="335064"/>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da-DK" sz="800" cap="all" baseline="0" smtClean="0">
                <a:solidFill>
                  <a:schemeClr val="bg1"/>
                </a:solidFill>
                <a:latin typeface="AU Passata Light" pitchFamily="34" charset="0"/>
              </a:rPr>
              <a:t>PhD Candidate</a:t>
            </a:r>
            <a:endParaRPr lang="da-DK" sz="800" cap="all" baseline="0" dirty="0">
              <a:solidFill>
                <a:schemeClr val="bg1"/>
              </a:solidFill>
              <a:latin typeface="AU Passata Light" pitchFamily="34" charset="0"/>
            </a:endParaRPr>
          </a:p>
        </p:txBody>
      </p:sp>
      <p:sp>
        <p:nvSpPr>
          <p:cNvPr id="36" name="SD_USR_Name"/>
          <p:cNvSpPr txBox="1">
            <a:spLocks noChangeArrowheads="1"/>
          </p:cNvSpPr>
          <p:nvPr userDrawn="1"/>
        </p:nvSpPr>
        <p:spPr bwMode="auto">
          <a:xfrm>
            <a:off x="4748455" y="4496400"/>
            <a:ext cx="2237395" cy="207834"/>
          </a:xfrm>
          <a:prstGeom prst="rect">
            <a:avLst/>
          </a:prstGeom>
          <a:noFill/>
          <a:ln w="1778" algn="ctr">
            <a:noFill/>
            <a:miter lim="800000"/>
            <a:headEnd/>
            <a:tailEnd/>
          </a:ln>
          <a:effectLst/>
        </p:spPr>
        <p:txBody>
          <a:bodyPr lIns="0" tIns="90000" rIns="0" bIns="0" anchor="t" anchorCtr="0">
            <a:spAutoFit/>
          </a:bodyPr>
          <a:lstStyle/>
          <a:p>
            <a:pPr algn="r">
              <a:lnSpc>
                <a:spcPct val="95000"/>
              </a:lnSpc>
              <a:defRPr/>
            </a:pPr>
            <a:r>
              <a:rPr lang="da-DK" sz="800" b="1" cap="all" baseline="0" smtClean="0">
                <a:solidFill>
                  <a:schemeClr val="bg1"/>
                </a:solidFill>
              </a:rPr>
              <a:t>Simon Mølholm Olesen</a:t>
            </a:r>
            <a:endParaRPr lang="da-DK" sz="800" b="1" cap="all" baseline="0" dirty="0">
              <a:solidFill>
                <a:schemeClr val="bg1"/>
              </a:solidFill>
            </a:endParaRPr>
          </a:p>
        </p:txBody>
      </p:sp>
      <p:sp>
        <p:nvSpPr>
          <p:cNvPr id="37" name="SD_ART_SecondaryLogo"/>
          <p:cNvSpPr>
            <a:spLocks noChangeArrowheads="1"/>
          </p:cNvSpPr>
          <p:nvPr userDrawn="1"/>
        </p:nvSpPr>
        <p:spPr bwMode="auto">
          <a:xfrm>
            <a:off x="2844000" y="4582800"/>
            <a:ext cx="1508400" cy="316800"/>
          </a:xfrm>
          <a:prstGeom prst="rect">
            <a:avLst/>
          </a:prstGeom>
          <a:solidFill>
            <a:schemeClr val="bg1">
              <a:alpha val="0"/>
            </a:schemeClr>
          </a:solidFill>
          <a:ln w="1778" algn="ctr">
            <a:noFill/>
            <a:miter lim="800000"/>
            <a:headEnd/>
            <a:tailEnd/>
          </a:ln>
          <a:effectLst/>
        </p:spPr>
        <p:txBody>
          <a:bodyPr wrap="square" anchor="ctr">
            <a:noAutofit/>
          </a:bodyPr>
          <a:lstStyle/>
          <a:p>
            <a:pPr>
              <a:defRPr/>
            </a:pPr>
            <a:endParaRPr lang="da-DK" dirty="0"/>
          </a:p>
        </p:txBody>
      </p:sp>
      <p:sp>
        <p:nvSpPr>
          <p:cNvPr id="38" name="SD_LAN_AUWBreak"/>
          <p:cNvSpPr txBox="1">
            <a:spLocks noChangeArrowheads="1"/>
          </p:cNvSpPr>
          <p:nvPr userDrawn="1"/>
        </p:nvSpPr>
        <p:spPr bwMode="auto">
          <a:xfrm>
            <a:off x="971998" y="4496400"/>
            <a:ext cx="702000" cy="331403"/>
          </a:xfrm>
          <a:prstGeom prst="rect">
            <a:avLst/>
          </a:prstGeom>
          <a:noFill/>
          <a:ln w="1778" algn="ctr">
            <a:noFill/>
            <a:miter lim="800000"/>
            <a:headEnd/>
            <a:tailEnd/>
          </a:ln>
          <a:effectLst/>
        </p:spPr>
        <p:txBody>
          <a:bodyPr wrap="none" lIns="0" tIns="64800" rIns="0" bIns="0" anchor="t" anchorCtr="0">
            <a:spAutoFit/>
          </a:bodyPr>
          <a:lstStyle/>
          <a:p>
            <a:pPr algn="l">
              <a:lnSpc>
                <a:spcPct val="90000"/>
              </a:lnSpc>
              <a:defRPr/>
            </a:pPr>
            <a:r>
              <a:rPr lang="da-DK" sz="960" cap="all" baseline="0" smtClean="0">
                <a:solidFill>
                  <a:schemeClr val="bg1"/>
                </a:solidFill>
                <a:latin typeface="AU Passata" panose="020B0503030502030804" pitchFamily="34" charset="0"/>
              </a:rPr>
              <a:t>Aarhus 
Universitet</a:t>
            </a:r>
            <a:endParaRPr lang="da-DK" sz="960" cap="all" baseline="0" dirty="0">
              <a:solidFill>
                <a:schemeClr val="bg1"/>
              </a:solidFill>
              <a:latin typeface="AU Passata" panose="020B0503030502030804" pitchFamily="34" charset="0"/>
            </a:endParaRPr>
          </a:p>
        </p:txBody>
      </p:sp>
      <p:sp>
        <p:nvSpPr>
          <p:cNvPr id="39" name="SD_OFF_Niveau1And2"/>
          <p:cNvSpPr txBox="1">
            <a:spLocks noChangeArrowheads="1"/>
          </p:cNvSpPr>
          <p:nvPr userDrawn="1"/>
        </p:nvSpPr>
        <p:spPr bwMode="auto">
          <a:xfrm>
            <a:off x="975600" y="4496400"/>
            <a:ext cx="1800000" cy="513502"/>
          </a:xfrm>
          <a:prstGeom prst="rect">
            <a:avLst/>
          </a:prstGeom>
          <a:noFill/>
          <a:ln w="1778" algn="ctr">
            <a:noFill/>
            <a:miter lim="800000"/>
            <a:headEnd/>
            <a:tailEnd/>
          </a:ln>
          <a:effectLst/>
        </p:spPr>
        <p:txBody>
          <a:bodyPr lIns="0" tIns="334800" rIns="0" bIns="0">
            <a:spAutoFit/>
          </a:bodyPr>
          <a:lstStyle/>
          <a:p>
            <a:pPr>
              <a:lnSpc>
                <a:spcPct val="95000"/>
              </a:lnSpc>
              <a:defRPr/>
            </a:pPr>
            <a:r>
              <a:rPr lang="nn-NO" sz="600" cap="all" spc="40" baseline="0" smtClean="0">
                <a:solidFill>
                  <a:schemeClr val="bg1"/>
                </a:solidFill>
                <a:latin typeface="AU Passata Light" pitchFamily="34" charset="0"/>
              </a:rPr>
              <a:t>Institut for</a:t>
            </a:r>
          </a:p>
          <a:p>
            <a:pPr>
              <a:lnSpc>
                <a:spcPct val="95000"/>
              </a:lnSpc>
              <a:defRPr/>
            </a:pPr>
            <a:r>
              <a:rPr lang="nn-NO" sz="600" cap="all" spc="40" baseline="0" smtClean="0">
                <a:solidFill>
                  <a:schemeClr val="bg1"/>
                </a:solidFill>
                <a:latin typeface="AU Passata Light" pitchFamily="34" charset="0"/>
              </a:rPr>
              <a:t>Kultur og Samfund</a:t>
            </a:r>
            <a:endParaRPr lang="da-DK" sz="600" cap="all" spc="40" baseline="0" dirty="0" smtClean="0">
              <a:solidFill>
                <a:schemeClr val="bg1"/>
              </a:solidFill>
              <a:latin typeface="AU Passata Light" pitchFamily="34" charset="0"/>
            </a:endParaRPr>
          </a:p>
        </p:txBody>
      </p:sp>
      <p:sp>
        <p:nvSpPr>
          <p:cNvPr id="40" name="Pladsholder til tekst 2"/>
          <p:cNvSpPr txBox="1">
            <a:spLocks/>
          </p:cNvSpPr>
          <p:nvPr userDrawn="1"/>
        </p:nvSpPr>
        <p:spPr>
          <a:xfrm>
            <a:off x="306000" y="4496400"/>
            <a:ext cx="538609" cy="331200"/>
          </a:xfrm>
          <a:prstGeom prst="rect">
            <a:avLst/>
          </a:prstGeom>
        </p:spPr>
        <p:txBody>
          <a:bodyPr wrap="non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r>
              <a:rPr lang="da-DK" sz="2090" kern="0" dirty="0" smtClean="0">
                <a:solidFill>
                  <a:schemeClr val="bg1"/>
                </a:solidFill>
              </a:rPr>
              <a:t>AU</a:t>
            </a:r>
            <a:endParaRPr lang="da-DK" sz="2090" kern="0" dirty="0">
              <a:solidFill>
                <a:schemeClr val="bg1"/>
              </a:solidFill>
            </a:endParaRPr>
          </a:p>
        </p:txBody>
      </p:sp>
    </p:spTree>
    <p:extLst>
      <p:ext uri="{BB962C8B-B14F-4D97-AF65-F5344CB8AC3E}">
        <p14:creationId xmlns:p14="http://schemas.microsoft.com/office/powerpoint/2010/main" val="112700826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9" name="Slide Number Placeholder 8"/>
          <p:cNvSpPr>
            <a:spLocks noGrp="1"/>
          </p:cNvSpPr>
          <p:nvPr>
            <p:ph type="sldNum" sz="quarter" idx="10"/>
          </p:nvPr>
        </p:nvSpPr>
        <p:spPr>
          <a:xfrm>
            <a:off x="8784468" y="5033566"/>
            <a:ext cx="359532" cy="491958"/>
          </a:xfrm>
        </p:spPr>
        <p:txBody>
          <a:bodyPr/>
          <a:lstStyle>
            <a:lvl1pPr>
              <a:defRPr sz="100">
                <a:solidFill>
                  <a:schemeClr val="tx2"/>
                </a:solidFill>
              </a:defRPr>
            </a:lvl1pPr>
          </a:lstStyle>
          <a:p>
            <a:pPr>
              <a:defRPr/>
            </a:pPr>
            <a:fld id="{E90C1E0A-682D-40DC-B1EA-26C007FDC330}" type="slidenum">
              <a:rPr lang="da-DK" smtClean="0"/>
              <a:pPr>
                <a:defRPr/>
              </a:pPr>
              <a:t>‹nr.›</a:t>
            </a:fld>
            <a:endParaRPr lang="da-DK" dirty="0"/>
          </a:p>
        </p:txBody>
      </p:sp>
      <p:sp>
        <p:nvSpPr>
          <p:cNvPr id="7" name="SD_LAN_AUWBreak"/>
          <p:cNvSpPr txBox="1">
            <a:spLocks noChangeArrowheads="1"/>
          </p:cNvSpPr>
          <p:nvPr userDrawn="1"/>
        </p:nvSpPr>
        <p:spPr bwMode="auto">
          <a:xfrm>
            <a:off x="4597200" y="2052000"/>
            <a:ext cx="2111155" cy="1051493"/>
          </a:xfrm>
          <a:prstGeom prst="rect">
            <a:avLst/>
          </a:prstGeom>
          <a:noFill/>
          <a:ln w="1778" algn="ctr">
            <a:noFill/>
            <a:miter lim="800000"/>
            <a:headEnd/>
            <a:tailEnd/>
          </a:ln>
          <a:effectLst/>
        </p:spPr>
        <p:txBody>
          <a:bodyPr wrap="none" lIns="0" tIns="201600" rIns="0" bIns="0" anchor="t" anchorCtr="0">
            <a:spAutoFit/>
          </a:bodyPr>
          <a:lstStyle/>
          <a:p>
            <a:pPr>
              <a:lnSpc>
                <a:spcPct val="95000"/>
              </a:lnSpc>
              <a:defRPr/>
            </a:pPr>
            <a:r>
              <a:rPr lang="da-DK" sz="2900" kern="1200" cap="all" baseline="0" smtClean="0">
                <a:solidFill>
                  <a:schemeClr val="bg1"/>
                </a:solidFill>
                <a:latin typeface="AU Passata" pitchFamily="34" charset="0"/>
                <a:ea typeface="+mn-ea"/>
                <a:cs typeface="+mn-cs"/>
              </a:rPr>
              <a:t>Aarhus 
Universitet</a:t>
            </a:r>
            <a:endParaRPr lang="da-DK" sz="2900" kern="1200" cap="all" baseline="0" noProof="0" dirty="0">
              <a:solidFill>
                <a:schemeClr val="bg1"/>
              </a:solidFill>
              <a:latin typeface="AU Passata" pitchFamily="34" charset="0"/>
              <a:ea typeface="+mn-ea"/>
              <a:cs typeface="+mn-cs"/>
            </a:endParaRPr>
          </a:p>
        </p:txBody>
      </p:sp>
      <p:sp>
        <p:nvSpPr>
          <p:cNvPr id="10" name="Pladsholder til tekst 2"/>
          <p:cNvSpPr txBox="1">
            <a:spLocks/>
          </p:cNvSpPr>
          <p:nvPr userDrawn="1"/>
        </p:nvSpPr>
        <p:spPr>
          <a:xfrm>
            <a:off x="2448000" y="2051999"/>
            <a:ext cx="1718419" cy="1058400"/>
          </a:xfrm>
          <a:prstGeom prst="rect">
            <a:avLst/>
          </a:prstGeom>
        </p:spPr>
        <p:txBody>
          <a:bodyPr wrap="none" lIns="0" tIns="0" rIns="0" bIns="75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r"/>
            <a:r>
              <a:rPr lang="da-DK" sz="6700" kern="0" dirty="0" smtClean="0">
                <a:solidFill>
                  <a:schemeClr val="bg1"/>
                </a:solidFill>
              </a:rPr>
              <a:t>AU</a:t>
            </a:r>
            <a:endParaRPr lang="da-DK" sz="6700" kern="0" dirty="0">
              <a:solidFill>
                <a:schemeClr val="bg1"/>
              </a:solidFill>
            </a:endParaRPr>
          </a:p>
        </p:txBody>
      </p:sp>
    </p:spTree>
    <p:extLst>
      <p:ext uri="{BB962C8B-B14F-4D97-AF65-F5344CB8AC3E}">
        <p14:creationId xmlns:p14="http://schemas.microsoft.com/office/powerpoint/2010/main" val="41288966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o picture">
    <p:spTree>
      <p:nvGrpSpPr>
        <p:cNvPr id="1" name=""/>
        <p:cNvGrpSpPr/>
        <p:nvPr/>
      </p:nvGrpSpPr>
      <p:grpSpPr>
        <a:xfrm>
          <a:off x="0" y="0"/>
          <a:ext cx="0" cy="0"/>
          <a:chOff x="0" y="0"/>
          <a:chExt cx="0" cy="0"/>
        </a:xfrm>
      </p:grpSpPr>
      <p:sp>
        <p:nvSpPr>
          <p:cNvPr id="22" name="Rectangle 21"/>
          <p:cNvSpPr/>
          <p:nvPr userDrawn="1"/>
        </p:nvSpPr>
        <p:spPr>
          <a:xfrm>
            <a:off x="0" y="0"/>
            <a:ext cx="9144000" cy="5143500"/>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34819" name="Title 1"/>
          <p:cNvSpPr>
            <a:spLocks noGrp="1" noChangeArrowheads="1"/>
          </p:cNvSpPr>
          <p:nvPr>
            <p:ph type="ctrTitle"/>
          </p:nvPr>
        </p:nvSpPr>
        <p:spPr>
          <a:xfrm>
            <a:off x="989013" y="1989780"/>
            <a:ext cx="7159345" cy="1169551"/>
          </a:xfrm>
        </p:spPr>
        <p:txBody>
          <a:bodyPr wrap="square" anchor="t" anchorCtr="0">
            <a:spAutoFit/>
          </a:bodyPr>
          <a:lstStyle>
            <a:lvl1pPr>
              <a:lnSpc>
                <a:spcPct val="95000"/>
              </a:lnSpc>
              <a:defRPr sz="4000" baseline="0" smtClean="0">
                <a:solidFill>
                  <a:schemeClr val="bg1"/>
                </a:solidFill>
              </a:defRPr>
            </a:lvl1pPr>
          </a:lstStyle>
          <a:p>
            <a:r>
              <a:rPr lang="da-DK" smtClean="0"/>
              <a:t>Klik for at redigere i master</a:t>
            </a:r>
            <a:endParaRPr lang="en-GB" dirty="0" smtClean="0"/>
          </a:p>
        </p:txBody>
      </p:sp>
      <p:sp>
        <p:nvSpPr>
          <p:cNvPr id="19" name="White Top Rectangle"/>
          <p:cNvSpPr>
            <a:spLocks noChangeArrowheads="1"/>
          </p:cNvSpPr>
          <p:nvPr userDrawn="1"/>
        </p:nvSpPr>
        <p:spPr bwMode="auto">
          <a:xfrm>
            <a:off x="1022571" y="441519"/>
            <a:ext cx="738000" cy="54000"/>
          </a:xfrm>
          <a:prstGeom prst="rect">
            <a:avLst/>
          </a:prstGeom>
          <a:solidFill>
            <a:schemeClr val="bg1"/>
          </a:solidFill>
          <a:ln w="9525">
            <a:noFill/>
            <a:miter lim="800000"/>
            <a:headEnd/>
            <a:tailEnd/>
          </a:ln>
          <a:effectLst/>
        </p:spPr>
        <p:txBody>
          <a:bodyPr wrap="none" anchor="ctr"/>
          <a:lstStyle/>
          <a:p>
            <a:pPr>
              <a:defRPr/>
            </a:pPr>
            <a:endParaRPr lang="da-DK" dirty="0"/>
          </a:p>
        </p:txBody>
      </p:sp>
      <p:sp>
        <p:nvSpPr>
          <p:cNvPr id="53" name="TextBox 52"/>
          <p:cNvSpPr txBox="1"/>
          <p:nvPr userDrawn="1"/>
        </p:nvSpPr>
        <p:spPr>
          <a:xfrm>
            <a:off x="-1620688" y="2022289"/>
            <a:ext cx="1509880" cy="553998"/>
          </a:xfrm>
          <a:prstGeom prst="rect">
            <a:avLst/>
          </a:prstGeom>
          <a:noFill/>
        </p:spPr>
        <p:txBody>
          <a:bodyPr wrap="square" lIns="0" tIns="0" rIns="0" bIns="0" rtlCol="0">
            <a:noAutofit/>
          </a:bodyPr>
          <a:lstStyle/>
          <a:p>
            <a:pPr algn="r">
              <a:lnSpc>
                <a:spcPct val="100000"/>
              </a:lnSpc>
            </a:pPr>
            <a:r>
              <a:rPr lang="da-DK" sz="1000" noProof="1" smtClean="0">
                <a:solidFill>
                  <a:schemeClr val="tx1">
                    <a:lumMod val="75000"/>
                    <a:lumOff val="25000"/>
                  </a:schemeClr>
                </a:solidFill>
              </a:rPr>
              <a:t>Ændr 2. linje i overskriften </a:t>
            </a:r>
            <a:br>
              <a:rPr lang="da-DK" sz="1000" noProof="1" smtClean="0">
                <a:solidFill>
                  <a:schemeClr val="tx1">
                    <a:lumMod val="75000"/>
                    <a:lumOff val="25000"/>
                  </a:schemeClr>
                </a:solidFill>
              </a:rPr>
            </a:br>
            <a:r>
              <a:rPr lang="da-DK" sz="1000" noProof="1" smtClean="0">
                <a:solidFill>
                  <a:schemeClr val="tx1">
                    <a:lumMod val="75000"/>
                    <a:lumOff val="25000"/>
                  </a:schemeClr>
                </a:solidFill>
              </a:rPr>
              <a:t>til AU Passata Light</a:t>
            </a:r>
            <a:endParaRPr lang="da-DK" sz="1000" noProof="1">
              <a:solidFill>
                <a:schemeClr val="tx1">
                  <a:lumMod val="75000"/>
                  <a:lumOff val="25000"/>
                </a:schemeClr>
              </a:solidFill>
            </a:endParaRPr>
          </a:p>
        </p:txBody>
      </p:sp>
      <p:sp>
        <p:nvSpPr>
          <p:cNvPr id="18" name="Rectangle 6"/>
          <p:cNvSpPr>
            <a:spLocks noGrp="1" noChangeArrowheads="1"/>
          </p:cNvSpPr>
          <p:nvPr>
            <p:ph type="sldNum" sz="quarter" idx="4"/>
          </p:nvPr>
        </p:nvSpPr>
        <p:spPr bwMode="auto">
          <a:xfrm>
            <a:off x="7355968" y="4496400"/>
            <a:ext cx="1437196" cy="491958"/>
          </a:xfrm>
          <a:prstGeom prst="rect">
            <a:avLst/>
          </a:prstGeom>
          <a:noFill/>
          <a:ln w="9525">
            <a:noFill/>
            <a:miter lim="800000"/>
            <a:headEnd/>
            <a:tailEnd/>
          </a:ln>
          <a:effectLst/>
        </p:spPr>
        <p:txBody>
          <a:bodyPr vert="horz" wrap="square" lIns="0" tIns="334800" rIns="0" bIns="0" numCol="1" anchor="t" anchorCtr="0" compatLnSpc="1">
            <a:prstTxWarp prst="textNoShape">
              <a:avLst/>
            </a:prstTxWarp>
            <a:spAutoFit/>
          </a:bodyPr>
          <a:lstStyle>
            <a:lvl1pPr algn="r">
              <a:lnSpc>
                <a:spcPts val="1200"/>
              </a:lnSpc>
              <a:buFontTx/>
              <a:buNone/>
              <a:defRPr sz="600" spc="40" baseline="0" smtClean="0">
                <a:solidFill>
                  <a:schemeClr val="bg1"/>
                </a:solidFill>
                <a:latin typeface="AU Passata Light" pitchFamily="34" charset="0"/>
              </a:defRPr>
            </a:lvl1pPr>
          </a:lstStyle>
          <a:p>
            <a:pPr>
              <a:defRPr/>
            </a:pPr>
            <a:fld id="{E90C1E0A-682D-40DC-B1EA-26C007FDC330}" type="slidenum">
              <a:rPr lang="da-DK" smtClean="0"/>
              <a:pPr>
                <a:defRPr/>
              </a:pPr>
              <a:t>‹nr.›</a:t>
            </a:fld>
            <a:endParaRPr lang="da-DK" dirty="0"/>
          </a:p>
        </p:txBody>
      </p:sp>
      <p:sp>
        <p:nvSpPr>
          <p:cNvPr id="24" name="SD_FLD_DocumentDate"/>
          <p:cNvSpPr txBox="1">
            <a:spLocks noChangeArrowheads="1"/>
          </p:cNvSpPr>
          <p:nvPr userDrawn="1"/>
        </p:nvSpPr>
        <p:spPr bwMode="auto">
          <a:xfrm>
            <a:off x="7045890" y="4496400"/>
            <a:ext cx="1746000" cy="334800"/>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da-DK" sz="800" cap="all" baseline="0" smtClean="0">
                <a:solidFill>
                  <a:schemeClr val="bg1"/>
                </a:solidFill>
                <a:latin typeface="AU Passata Light" pitchFamily="34" charset="0"/>
              </a:rPr>
              <a:t>7. februar 2020</a:t>
            </a:r>
            <a:endParaRPr lang="da-DK" sz="800" cap="all" baseline="0" dirty="0" smtClean="0">
              <a:solidFill>
                <a:schemeClr val="bg1"/>
              </a:solidFill>
              <a:latin typeface="AU Passata Light" pitchFamily="34" charset="0"/>
            </a:endParaRPr>
          </a:p>
        </p:txBody>
      </p:sp>
      <p:sp>
        <p:nvSpPr>
          <p:cNvPr id="28" name="SD_FLD_Event"/>
          <p:cNvSpPr txBox="1">
            <a:spLocks noChangeArrowheads="1"/>
          </p:cNvSpPr>
          <p:nvPr userDrawn="1"/>
        </p:nvSpPr>
        <p:spPr bwMode="auto">
          <a:xfrm>
            <a:off x="7045890" y="4496400"/>
            <a:ext cx="1749940" cy="108347"/>
          </a:xfrm>
          <a:prstGeom prst="rect">
            <a:avLst/>
          </a:prstGeom>
          <a:noFill/>
          <a:ln w="1778" algn="ctr">
            <a:noFill/>
            <a:miter lim="800000"/>
            <a:headEnd/>
            <a:tailEnd/>
          </a:ln>
          <a:effectLst/>
        </p:spPr>
        <p:txBody>
          <a:bodyPr lIns="0" tIns="90000" rIns="0" bIns="0" anchor="t" anchorCtr="0"/>
          <a:lstStyle/>
          <a:p>
            <a:pPr algn="r">
              <a:lnSpc>
                <a:spcPct val="95000"/>
              </a:lnSpc>
              <a:defRPr/>
            </a:pPr>
            <a:endParaRPr lang="da-DK" sz="800" b="1" cap="all" baseline="0" dirty="0">
              <a:solidFill>
                <a:schemeClr val="bg1"/>
              </a:solidFill>
            </a:endParaRPr>
          </a:p>
        </p:txBody>
      </p:sp>
      <p:sp>
        <p:nvSpPr>
          <p:cNvPr id="29" name="White Rectangle"/>
          <p:cNvSpPr/>
          <p:nvPr userDrawn="1"/>
        </p:nvSpPr>
        <p:spPr>
          <a:xfrm>
            <a:off x="8360430" y="4402800"/>
            <a:ext cx="432000" cy="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smtClean="0"/>
          </a:p>
          <a:p>
            <a:pPr algn="ctr"/>
            <a:endParaRPr lang="da-DK" dirty="0"/>
          </a:p>
        </p:txBody>
      </p:sp>
      <p:sp>
        <p:nvSpPr>
          <p:cNvPr id="32" name="SD_USR_Title"/>
          <p:cNvSpPr txBox="1">
            <a:spLocks noChangeArrowheads="1"/>
          </p:cNvSpPr>
          <p:nvPr userDrawn="1"/>
        </p:nvSpPr>
        <p:spPr bwMode="auto">
          <a:xfrm>
            <a:off x="4748455" y="4496400"/>
            <a:ext cx="2237395" cy="335064"/>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da-DK" sz="800" cap="all" baseline="0" smtClean="0">
                <a:solidFill>
                  <a:schemeClr val="bg1"/>
                </a:solidFill>
                <a:latin typeface="AU Passata Light" pitchFamily="34" charset="0"/>
              </a:rPr>
              <a:t>PhD Candidate</a:t>
            </a:r>
            <a:endParaRPr lang="da-DK" sz="800" cap="all" baseline="0" dirty="0">
              <a:solidFill>
                <a:schemeClr val="bg1"/>
              </a:solidFill>
              <a:latin typeface="AU Passata Light" pitchFamily="34" charset="0"/>
            </a:endParaRPr>
          </a:p>
        </p:txBody>
      </p:sp>
      <p:sp>
        <p:nvSpPr>
          <p:cNvPr id="33" name="SD_USR_Name"/>
          <p:cNvSpPr txBox="1">
            <a:spLocks noChangeArrowheads="1"/>
          </p:cNvSpPr>
          <p:nvPr userDrawn="1"/>
        </p:nvSpPr>
        <p:spPr bwMode="auto">
          <a:xfrm>
            <a:off x="4748455" y="4496400"/>
            <a:ext cx="2237395" cy="207834"/>
          </a:xfrm>
          <a:prstGeom prst="rect">
            <a:avLst/>
          </a:prstGeom>
          <a:noFill/>
          <a:ln w="1778" algn="ctr">
            <a:noFill/>
            <a:miter lim="800000"/>
            <a:headEnd/>
            <a:tailEnd/>
          </a:ln>
          <a:effectLst/>
        </p:spPr>
        <p:txBody>
          <a:bodyPr lIns="0" tIns="90000" rIns="0" bIns="0" anchor="t" anchorCtr="0">
            <a:spAutoFit/>
          </a:bodyPr>
          <a:lstStyle/>
          <a:p>
            <a:pPr algn="r">
              <a:lnSpc>
                <a:spcPct val="95000"/>
              </a:lnSpc>
              <a:defRPr/>
            </a:pPr>
            <a:r>
              <a:rPr lang="da-DK" sz="800" b="1" cap="all" baseline="0" smtClean="0">
                <a:solidFill>
                  <a:schemeClr val="bg1"/>
                </a:solidFill>
              </a:rPr>
              <a:t>Simon Mølholm Olesen</a:t>
            </a:r>
            <a:endParaRPr lang="da-DK" sz="800" b="1" cap="all" baseline="0" dirty="0">
              <a:solidFill>
                <a:schemeClr val="bg1"/>
              </a:solidFill>
            </a:endParaRPr>
          </a:p>
        </p:txBody>
      </p:sp>
      <p:sp>
        <p:nvSpPr>
          <p:cNvPr id="34" name="SD_ART_SecondaryLogo"/>
          <p:cNvSpPr>
            <a:spLocks noChangeArrowheads="1"/>
          </p:cNvSpPr>
          <p:nvPr userDrawn="1"/>
        </p:nvSpPr>
        <p:spPr bwMode="auto">
          <a:xfrm>
            <a:off x="2844000" y="4582800"/>
            <a:ext cx="1508400" cy="316800"/>
          </a:xfrm>
          <a:prstGeom prst="rect">
            <a:avLst/>
          </a:prstGeom>
          <a:solidFill>
            <a:schemeClr val="bg1">
              <a:alpha val="0"/>
            </a:schemeClr>
          </a:solidFill>
          <a:ln w="1778" algn="ctr">
            <a:noFill/>
            <a:miter lim="800000"/>
            <a:headEnd/>
            <a:tailEnd/>
          </a:ln>
          <a:effectLst/>
        </p:spPr>
        <p:txBody>
          <a:bodyPr wrap="square" anchor="ctr">
            <a:noAutofit/>
          </a:bodyPr>
          <a:lstStyle/>
          <a:p>
            <a:pPr>
              <a:defRPr/>
            </a:pPr>
            <a:endParaRPr lang="da-DK" dirty="0"/>
          </a:p>
        </p:txBody>
      </p:sp>
      <p:sp>
        <p:nvSpPr>
          <p:cNvPr id="35" name="SD_LAN_AUWBreak"/>
          <p:cNvSpPr txBox="1">
            <a:spLocks noChangeArrowheads="1"/>
          </p:cNvSpPr>
          <p:nvPr userDrawn="1"/>
        </p:nvSpPr>
        <p:spPr bwMode="auto">
          <a:xfrm>
            <a:off x="971998" y="4496400"/>
            <a:ext cx="702000" cy="331403"/>
          </a:xfrm>
          <a:prstGeom prst="rect">
            <a:avLst/>
          </a:prstGeom>
          <a:noFill/>
          <a:ln w="1778" algn="ctr">
            <a:noFill/>
            <a:miter lim="800000"/>
            <a:headEnd/>
            <a:tailEnd/>
          </a:ln>
          <a:effectLst/>
        </p:spPr>
        <p:txBody>
          <a:bodyPr wrap="none" lIns="0" tIns="64800" rIns="0" bIns="0" anchor="t" anchorCtr="0">
            <a:spAutoFit/>
          </a:bodyPr>
          <a:lstStyle/>
          <a:p>
            <a:pPr algn="l">
              <a:lnSpc>
                <a:spcPct val="90000"/>
              </a:lnSpc>
              <a:defRPr/>
            </a:pPr>
            <a:r>
              <a:rPr lang="da-DK" sz="960" cap="all" baseline="0" smtClean="0">
                <a:solidFill>
                  <a:schemeClr val="bg1"/>
                </a:solidFill>
                <a:latin typeface="AU Passata" panose="020B0503030502030804" pitchFamily="34" charset="0"/>
              </a:rPr>
              <a:t>Aarhus 
Universitet</a:t>
            </a:r>
            <a:endParaRPr lang="da-DK" sz="960" cap="all" baseline="0" dirty="0">
              <a:solidFill>
                <a:schemeClr val="bg1"/>
              </a:solidFill>
              <a:latin typeface="AU Passata" panose="020B0503030502030804" pitchFamily="34" charset="0"/>
            </a:endParaRPr>
          </a:p>
        </p:txBody>
      </p:sp>
      <p:sp>
        <p:nvSpPr>
          <p:cNvPr id="36" name="SD_OFF_Niveau1And2"/>
          <p:cNvSpPr txBox="1">
            <a:spLocks noChangeArrowheads="1"/>
          </p:cNvSpPr>
          <p:nvPr userDrawn="1"/>
        </p:nvSpPr>
        <p:spPr bwMode="auto">
          <a:xfrm>
            <a:off x="975600" y="4496400"/>
            <a:ext cx="1800000" cy="513502"/>
          </a:xfrm>
          <a:prstGeom prst="rect">
            <a:avLst/>
          </a:prstGeom>
          <a:noFill/>
          <a:ln w="1778" algn="ctr">
            <a:noFill/>
            <a:miter lim="800000"/>
            <a:headEnd/>
            <a:tailEnd/>
          </a:ln>
          <a:effectLst/>
        </p:spPr>
        <p:txBody>
          <a:bodyPr lIns="0" tIns="334800" rIns="0" bIns="0">
            <a:spAutoFit/>
          </a:bodyPr>
          <a:lstStyle/>
          <a:p>
            <a:pPr>
              <a:lnSpc>
                <a:spcPct val="95000"/>
              </a:lnSpc>
              <a:defRPr/>
            </a:pPr>
            <a:r>
              <a:rPr lang="nn-NO" sz="600" cap="all" spc="40" baseline="0" smtClean="0">
                <a:solidFill>
                  <a:schemeClr val="bg1"/>
                </a:solidFill>
                <a:latin typeface="AU Passata Light" pitchFamily="34" charset="0"/>
              </a:rPr>
              <a:t>Institut for</a:t>
            </a:r>
          </a:p>
          <a:p>
            <a:pPr>
              <a:lnSpc>
                <a:spcPct val="95000"/>
              </a:lnSpc>
              <a:defRPr/>
            </a:pPr>
            <a:r>
              <a:rPr lang="nn-NO" sz="600" cap="all" spc="40" baseline="0" smtClean="0">
                <a:solidFill>
                  <a:schemeClr val="bg1"/>
                </a:solidFill>
                <a:latin typeface="AU Passata Light" pitchFamily="34" charset="0"/>
              </a:rPr>
              <a:t>Kultur og Samfund</a:t>
            </a:r>
            <a:endParaRPr lang="da-DK" sz="600" cap="all" spc="40" baseline="0" dirty="0" smtClean="0">
              <a:solidFill>
                <a:schemeClr val="bg1"/>
              </a:solidFill>
              <a:latin typeface="AU Passata Light" pitchFamily="34" charset="0"/>
            </a:endParaRPr>
          </a:p>
        </p:txBody>
      </p:sp>
      <p:sp>
        <p:nvSpPr>
          <p:cNvPr id="37" name="Pladsholder til tekst 2"/>
          <p:cNvSpPr txBox="1">
            <a:spLocks/>
          </p:cNvSpPr>
          <p:nvPr userDrawn="1"/>
        </p:nvSpPr>
        <p:spPr>
          <a:xfrm>
            <a:off x="306000" y="4496400"/>
            <a:ext cx="538609" cy="331200"/>
          </a:xfrm>
          <a:prstGeom prst="rect">
            <a:avLst/>
          </a:prstGeom>
        </p:spPr>
        <p:txBody>
          <a:bodyPr wrap="non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r>
              <a:rPr lang="da-DK" sz="2090" kern="0" dirty="0" smtClean="0">
                <a:solidFill>
                  <a:schemeClr val="bg1"/>
                </a:solidFill>
              </a:rPr>
              <a:t>AU</a:t>
            </a:r>
            <a:endParaRPr lang="da-DK" sz="2090" kern="0" dirty="0">
              <a:solidFill>
                <a:schemeClr val="bg1"/>
              </a:solidFill>
            </a:endParaRPr>
          </a:p>
        </p:txBody>
      </p:sp>
    </p:spTree>
    <p:extLst>
      <p:ext uri="{BB962C8B-B14F-4D97-AF65-F5344CB8AC3E}">
        <p14:creationId xmlns:p14="http://schemas.microsoft.com/office/powerpoint/2010/main" val="16898132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Font typeface="Calibri" panose="020F0502020204030204" pitchFamily="34" charset="0"/>
              <a:buChar char="​"/>
              <a:defRPr/>
            </a:lvl1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a:p>
        </p:txBody>
      </p:sp>
      <p:sp>
        <p:nvSpPr>
          <p:cNvPr id="6" name="Title 5"/>
          <p:cNvSpPr>
            <a:spLocks noGrp="1"/>
          </p:cNvSpPr>
          <p:nvPr>
            <p:ph type="title"/>
          </p:nvPr>
        </p:nvSpPr>
        <p:spPr/>
        <p:txBody>
          <a:bodyPr/>
          <a:lstStyle/>
          <a:p>
            <a:r>
              <a:rPr lang="da-DK" smtClean="0"/>
              <a:t>Klik for at redigere i master</a:t>
            </a:r>
            <a:endParaRPr lang="en-GB" dirty="0"/>
          </a:p>
        </p:txBody>
      </p:sp>
      <p:sp>
        <p:nvSpPr>
          <p:cNvPr id="17" name="Black Rectangle"/>
          <p:cNvSpPr/>
          <p:nvPr userDrawn="1"/>
        </p:nvSpPr>
        <p:spPr>
          <a:xfrm>
            <a:off x="352425" y="1324430"/>
            <a:ext cx="7366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22" name="Slide Number Placeholder 21"/>
          <p:cNvSpPr>
            <a:spLocks noGrp="1"/>
          </p:cNvSpPr>
          <p:nvPr>
            <p:ph type="sldNum" sz="quarter" idx="10"/>
          </p:nvPr>
        </p:nvSpPr>
        <p:spPr/>
        <p:txBody>
          <a:bodyPr/>
          <a:lstStyle/>
          <a:p>
            <a:pPr>
              <a:defRPr/>
            </a:pPr>
            <a:fld id="{E90C1E0A-682D-40DC-B1EA-26C007FDC330}" type="slidenum">
              <a:rPr lang="da-DK" smtClean="0"/>
              <a:pPr>
                <a:defRPr/>
              </a:pPr>
              <a:t>‹nr.›</a:t>
            </a:fld>
            <a:endParaRPr lang="da-DK" dirty="0"/>
          </a:p>
        </p:txBody>
      </p:sp>
      <p:sp>
        <p:nvSpPr>
          <p:cNvPr id="19" name="TextBox 17"/>
          <p:cNvSpPr txBox="1">
            <a:spLocks noChangeArrowheads="1"/>
          </p:cNvSpPr>
          <p:nvPr userDrawn="1"/>
        </p:nvSpPr>
        <p:spPr bwMode="auto">
          <a:xfrm>
            <a:off x="-1764704" y="1564430"/>
            <a:ext cx="168362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0000"/>
              </a:lnSpc>
            </a:pPr>
            <a:r>
              <a:rPr lang="da-DK" sz="1000" noProof="1" smtClean="0">
                <a:solidFill>
                  <a:schemeClr val="tx1">
                    <a:lumMod val="75000"/>
                    <a:lumOff val="25000"/>
                  </a:schemeClr>
                </a:solidFill>
                <a:latin typeface="+mn-lt"/>
                <a:cs typeface="Arial" charset="0"/>
              </a:rPr>
              <a:t>For at få punktopstilling </a:t>
            </a:r>
            <a:br>
              <a:rPr lang="da-DK" sz="1000" noProof="1" smtClean="0">
                <a:solidFill>
                  <a:schemeClr val="tx1">
                    <a:lumMod val="75000"/>
                    <a:lumOff val="25000"/>
                  </a:schemeClr>
                </a:solidFill>
                <a:latin typeface="+mn-lt"/>
                <a:cs typeface="Arial" charset="0"/>
              </a:rPr>
            </a:br>
            <a:r>
              <a:rPr lang="da-DK" sz="1000" noProof="1" smtClean="0">
                <a:solidFill>
                  <a:schemeClr val="tx1">
                    <a:lumMod val="75000"/>
                    <a:lumOff val="25000"/>
                  </a:schemeClr>
                </a:solidFill>
                <a:latin typeface="+mn-lt"/>
                <a:cs typeface="Arial" charset="0"/>
              </a:rPr>
              <a:t>på teksten </a:t>
            </a:r>
            <a:br>
              <a:rPr lang="da-DK" sz="1000" noProof="1" smtClean="0">
                <a:solidFill>
                  <a:schemeClr val="tx1">
                    <a:lumMod val="75000"/>
                    <a:lumOff val="25000"/>
                  </a:schemeClr>
                </a:solidFill>
                <a:latin typeface="+mn-lt"/>
                <a:cs typeface="Arial" charset="0"/>
              </a:rPr>
            </a:br>
            <a:r>
              <a:rPr lang="da-DK" sz="1000" noProof="1" smtClean="0">
                <a:solidFill>
                  <a:schemeClr val="tx1">
                    <a:lumMod val="75000"/>
                    <a:lumOff val="25000"/>
                  </a:schemeClr>
                </a:solidFill>
                <a:latin typeface="+mn-lt"/>
                <a:cs typeface="Arial" charset="0"/>
              </a:rPr>
              <a:t>(flere niveauer findes), </a:t>
            </a:r>
            <a:br>
              <a:rPr lang="da-DK" sz="1000" noProof="1" smtClean="0">
                <a:solidFill>
                  <a:schemeClr val="tx1">
                    <a:lumMod val="75000"/>
                    <a:lumOff val="25000"/>
                  </a:schemeClr>
                </a:solidFill>
                <a:latin typeface="+mn-lt"/>
                <a:cs typeface="Arial" charset="0"/>
              </a:rPr>
            </a:br>
            <a:r>
              <a:rPr lang="da-DK" sz="1000" noProof="1" smtClean="0">
                <a:solidFill>
                  <a:schemeClr val="tx1">
                    <a:lumMod val="75000"/>
                    <a:lumOff val="25000"/>
                  </a:schemeClr>
                </a:solidFill>
                <a:latin typeface="+mn-lt"/>
                <a:cs typeface="Arial" charset="0"/>
              </a:rPr>
              <a:t>brug ‘Forøg listeniveau’</a:t>
            </a:r>
          </a:p>
          <a:p>
            <a:pPr algn="r" eaLnBrk="1" hangingPunct="1">
              <a:lnSpc>
                <a:spcPct val="100000"/>
              </a:lnSpc>
            </a:pPr>
            <a:endParaRPr lang="da-DK" sz="1000" noProof="1" smtClean="0">
              <a:solidFill>
                <a:schemeClr val="tx1">
                  <a:lumMod val="75000"/>
                  <a:lumOff val="25000"/>
                </a:schemeClr>
              </a:solidFill>
              <a:latin typeface="+mn-lt"/>
              <a:cs typeface="Arial" charset="0"/>
            </a:endParaRPr>
          </a:p>
          <a:p>
            <a:pPr algn="r" eaLnBrk="1" hangingPunct="1">
              <a:lnSpc>
                <a:spcPct val="100000"/>
              </a:lnSpc>
            </a:pPr>
            <a:endParaRPr lang="da-DK" sz="1000" noProof="1" smtClean="0">
              <a:solidFill>
                <a:schemeClr val="tx1">
                  <a:lumMod val="75000"/>
                  <a:lumOff val="25000"/>
                </a:schemeClr>
              </a:solidFill>
              <a:latin typeface="+mn-lt"/>
              <a:cs typeface="Arial" charset="0"/>
            </a:endParaRPr>
          </a:p>
          <a:p>
            <a:pPr algn="r" eaLnBrk="1" hangingPunct="1">
              <a:lnSpc>
                <a:spcPct val="100000"/>
              </a:lnSpc>
            </a:pPr>
            <a:r>
              <a:rPr lang="da-DK" sz="1000" noProof="1" smtClean="0">
                <a:solidFill>
                  <a:schemeClr val="tx1">
                    <a:lumMod val="75000"/>
                    <a:lumOff val="25000"/>
                  </a:schemeClr>
                </a:solidFill>
                <a:latin typeface="+mn-lt"/>
                <a:cs typeface="Arial" charset="0"/>
              </a:rPr>
              <a:t>For at få venstrestillet tekst uden punktopstilling, brug ‘Formindsk listeniveau’</a:t>
            </a:r>
            <a:endParaRPr lang="da-DK" sz="1000" noProof="1">
              <a:solidFill>
                <a:schemeClr val="tx1">
                  <a:lumMod val="75000"/>
                  <a:lumOff val="25000"/>
                </a:schemeClr>
              </a:solidFill>
              <a:latin typeface="+mn-lt"/>
              <a:cs typeface="Arial" charset="0"/>
            </a:endParaRPr>
          </a:p>
        </p:txBody>
      </p:sp>
      <p:pic>
        <p:nvPicPr>
          <p:cNvPr id="2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8284" y="2207521"/>
            <a:ext cx="4572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ounded Rectangle 20"/>
          <p:cNvSpPr/>
          <p:nvPr userDrawn="1"/>
        </p:nvSpPr>
        <p:spPr>
          <a:xfrm>
            <a:off x="-309684" y="2207521"/>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noProof="1">
              <a:latin typeface="+mn-lt"/>
            </a:endParaRPr>
          </a:p>
        </p:txBody>
      </p:sp>
      <p:pic>
        <p:nvPicPr>
          <p:cNvPr id="23" name="Picture 3"/>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66726" y="2999609"/>
            <a:ext cx="438150" cy="2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userDrawn="1"/>
        </p:nvSpPr>
        <p:spPr>
          <a:xfrm>
            <a:off x="-347651" y="2999609"/>
            <a:ext cx="219075" cy="201169"/>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noProof="1">
              <a:latin typeface="+mn-lt"/>
            </a:endParaRPr>
          </a:p>
        </p:txBody>
      </p:sp>
      <p:sp>
        <p:nvSpPr>
          <p:cNvPr id="25" name="Rounded Rectangle 24"/>
          <p:cNvSpPr/>
          <p:nvPr userDrawn="1"/>
        </p:nvSpPr>
        <p:spPr>
          <a:xfrm>
            <a:off x="-562116" y="3002183"/>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noProof="1">
              <a:latin typeface="+mn-lt"/>
            </a:endParaRPr>
          </a:p>
        </p:txBody>
      </p:sp>
      <p:sp>
        <p:nvSpPr>
          <p:cNvPr id="26" name="TextBox 25"/>
          <p:cNvSpPr txBox="1"/>
          <p:nvPr userDrawn="1"/>
        </p:nvSpPr>
        <p:spPr>
          <a:xfrm>
            <a:off x="-1620688" y="766856"/>
            <a:ext cx="1509880" cy="355069"/>
          </a:xfrm>
          <a:prstGeom prst="rect">
            <a:avLst/>
          </a:prstGeom>
          <a:noFill/>
        </p:spPr>
        <p:txBody>
          <a:bodyPr wrap="square" lIns="0" tIns="0" rIns="0" bIns="0" rtlCol="0">
            <a:noAutofit/>
          </a:bodyPr>
          <a:lstStyle/>
          <a:p>
            <a:pPr algn="r">
              <a:lnSpc>
                <a:spcPct val="100000"/>
              </a:lnSpc>
            </a:pPr>
            <a:r>
              <a:rPr lang="da-DK" sz="1000" noProof="1" smtClean="0">
                <a:solidFill>
                  <a:schemeClr val="tx1">
                    <a:lumMod val="75000"/>
                    <a:lumOff val="25000"/>
                  </a:schemeClr>
                </a:solidFill>
              </a:rPr>
              <a:t>Ændr 2. linje i overskriften </a:t>
            </a:r>
            <a:br>
              <a:rPr lang="da-DK" sz="1000" noProof="1" smtClean="0">
                <a:solidFill>
                  <a:schemeClr val="tx1">
                    <a:lumMod val="75000"/>
                    <a:lumOff val="25000"/>
                  </a:schemeClr>
                </a:solidFill>
              </a:rPr>
            </a:br>
            <a:r>
              <a:rPr lang="da-DK" sz="1000" noProof="1" smtClean="0">
                <a:solidFill>
                  <a:schemeClr val="tx1">
                    <a:lumMod val="75000"/>
                    <a:lumOff val="25000"/>
                  </a:schemeClr>
                </a:solidFill>
              </a:rPr>
              <a:t>til AU Passata Light</a:t>
            </a:r>
            <a:endParaRPr lang="da-DK" sz="1000" noProof="1">
              <a:solidFill>
                <a:schemeClr val="tx1">
                  <a:lumMod val="75000"/>
                  <a:lumOff val="25000"/>
                </a:schemeClr>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425" y="1860717"/>
            <a:ext cx="8440739" cy="2233603"/>
          </a:xfrm>
        </p:spPr>
        <p:txBody>
          <a:bodyPr/>
          <a:lstStyle>
            <a:lvl1pPr marL="0" indent="0">
              <a:buFont typeface="Calibri" panose="020F0502020204030204" pitchFamily="34" charset="0"/>
              <a:buChar char="​"/>
              <a:defRPr/>
            </a:lvl1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a:p>
        </p:txBody>
      </p:sp>
      <p:sp>
        <p:nvSpPr>
          <p:cNvPr id="6" name="Title 5"/>
          <p:cNvSpPr>
            <a:spLocks noGrp="1"/>
          </p:cNvSpPr>
          <p:nvPr>
            <p:ph type="title"/>
          </p:nvPr>
        </p:nvSpPr>
        <p:spPr>
          <a:xfrm>
            <a:off x="352426" y="166688"/>
            <a:ext cx="8440737" cy="574632"/>
          </a:xfrm>
        </p:spPr>
        <p:txBody>
          <a:bodyPr/>
          <a:lstStyle>
            <a:lvl1pPr>
              <a:defRPr/>
            </a:lvl1pPr>
          </a:lstStyle>
          <a:p>
            <a:r>
              <a:rPr lang="da-DK" smtClean="0"/>
              <a:t>Klik for at redigere i master</a:t>
            </a:r>
            <a:endParaRPr lang="en-GB" dirty="0"/>
          </a:p>
        </p:txBody>
      </p:sp>
      <p:sp>
        <p:nvSpPr>
          <p:cNvPr id="17" name="Black Rectangle"/>
          <p:cNvSpPr/>
          <p:nvPr userDrawn="1"/>
        </p:nvSpPr>
        <p:spPr>
          <a:xfrm>
            <a:off x="352425" y="919598"/>
            <a:ext cx="7366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10" name="Text Placeholder 9"/>
          <p:cNvSpPr>
            <a:spLocks noGrp="1"/>
          </p:cNvSpPr>
          <p:nvPr>
            <p:ph type="body" sz="quarter" idx="11"/>
          </p:nvPr>
        </p:nvSpPr>
        <p:spPr>
          <a:xfrm>
            <a:off x="352424" y="1131590"/>
            <a:ext cx="8440739" cy="427335"/>
          </a:xfrm>
        </p:spPr>
        <p:txBody>
          <a:bodyPr/>
          <a:lstStyle>
            <a:lvl1pPr marL="0" indent="0">
              <a:spcBef>
                <a:spcPts val="0"/>
              </a:spcBef>
              <a:buFontTx/>
              <a:buNone/>
              <a:defRPr sz="2400"/>
            </a:lvl1pPr>
          </a:lstStyle>
          <a:p>
            <a:pPr lvl="0"/>
            <a:r>
              <a:rPr lang="da-DK" smtClean="0"/>
              <a:t>Rediger typografien i masterens</a:t>
            </a:r>
          </a:p>
        </p:txBody>
      </p:sp>
      <p:sp>
        <p:nvSpPr>
          <p:cNvPr id="21" name="Slide Number Placeholder 20"/>
          <p:cNvSpPr>
            <a:spLocks noGrp="1"/>
          </p:cNvSpPr>
          <p:nvPr>
            <p:ph type="sldNum" sz="quarter" idx="12"/>
          </p:nvPr>
        </p:nvSpPr>
        <p:spPr/>
        <p:txBody>
          <a:bodyPr/>
          <a:lstStyle/>
          <a:p>
            <a:pPr>
              <a:defRPr/>
            </a:pPr>
            <a:fld id="{E90C1E0A-682D-40DC-B1EA-26C007FDC330}" type="slidenum">
              <a:rPr lang="da-DK" smtClean="0"/>
              <a:pPr>
                <a:defRPr/>
              </a:pPr>
              <a:t>‹nr.›</a:t>
            </a:fld>
            <a:endParaRPr lang="da-DK" dirty="0"/>
          </a:p>
        </p:txBody>
      </p:sp>
      <p:sp>
        <p:nvSpPr>
          <p:cNvPr id="18" name="TextBox 17"/>
          <p:cNvSpPr txBox="1"/>
          <p:nvPr userDrawn="1"/>
        </p:nvSpPr>
        <p:spPr>
          <a:xfrm>
            <a:off x="-1480584" y="339502"/>
            <a:ext cx="1369776" cy="1077218"/>
          </a:xfrm>
          <a:prstGeom prst="rect">
            <a:avLst/>
          </a:prstGeom>
          <a:noFill/>
        </p:spPr>
        <p:txBody>
          <a:bodyPr wrap="square" lIns="0" tIns="0" rIns="0" bIns="0" rtlCol="0">
            <a:spAutoFit/>
          </a:bodyPr>
          <a:lstStyle/>
          <a:p>
            <a:pPr algn="r">
              <a:lnSpc>
                <a:spcPct val="100000"/>
              </a:lnSpc>
            </a:pPr>
            <a:r>
              <a:rPr lang="da-DK" sz="1000" noProof="1" smtClean="0">
                <a:solidFill>
                  <a:schemeClr val="tx1">
                    <a:lumMod val="75000"/>
                    <a:lumOff val="25000"/>
                  </a:schemeClr>
                </a:solidFill>
              </a:rPr>
              <a:t>Overskrift én</a:t>
            </a:r>
            <a:r>
              <a:rPr lang="da-DK" sz="1000" baseline="0" noProof="1" smtClean="0">
                <a:solidFill>
                  <a:schemeClr val="tx1">
                    <a:lumMod val="75000"/>
                    <a:lumOff val="25000"/>
                  </a:schemeClr>
                </a:solidFill>
              </a:rPr>
              <a:t> linje</a:t>
            </a:r>
            <a:br>
              <a:rPr lang="da-DK" sz="1000" baseline="0" noProof="1" smtClean="0">
                <a:solidFill>
                  <a:schemeClr val="tx1">
                    <a:lumMod val="75000"/>
                    <a:lumOff val="25000"/>
                  </a:schemeClr>
                </a:solidFill>
              </a:rPr>
            </a:br>
            <a:r>
              <a:rPr lang="da-DK" sz="1000" noProof="1" smtClean="0">
                <a:solidFill>
                  <a:schemeClr val="tx1">
                    <a:lumMod val="75000"/>
                    <a:lumOff val="25000"/>
                  </a:schemeClr>
                </a:solidFill>
              </a:rPr>
              <a:t>Bold eller Regular</a:t>
            </a:r>
          </a:p>
          <a:p>
            <a:pPr algn="r">
              <a:lnSpc>
                <a:spcPct val="100000"/>
              </a:lnSpc>
            </a:pPr>
            <a:endParaRPr lang="da-DK" sz="1000" noProof="1" smtClean="0">
              <a:solidFill>
                <a:schemeClr val="tx1">
                  <a:lumMod val="75000"/>
                  <a:lumOff val="25000"/>
                </a:schemeClr>
              </a:solidFill>
            </a:endParaRPr>
          </a:p>
          <a:p>
            <a:pPr algn="r">
              <a:lnSpc>
                <a:spcPct val="100000"/>
              </a:lnSpc>
            </a:pPr>
            <a:endParaRPr lang="da-DK" sz="1000" noProof="1" smtClean="0">
              <a:solidFill>
                <a:schemeClr val="tx1">
                  <a:lumMod val="75000"/>
                  <a:lumOff val="25000"/>
                </a:schemeClr>
              </a:solidFill>
            </a:endParaRPr>
          </a:p>
          <a:p>
            <a:pPr algn="r">
              <a:lnSpc>
                <a:spcPct val="100000"/>
              </a:lnSpc>
            </a:pPr>
            <a:endParaRPr lang="da-DK" sz="1000" noProof="1" smtClean="0">
              <a:solidFill>
                <a:schemeClr val="tx1">
                  <a:lumMod val="75000"/>
                  <a:lumOff val="25000"/>
                </a:schemeClr>
              </a:solidFill>
            </a:endParaRPr>
          </a:p>
          <a:p>
            <a:pPr algn="r">
              <a:lnSpc>
                <a:spcPct val="100000"/>
              </a:lnSpc>
            </a:pPr>
            <a:r>
              <a:rPr lang="da-DK" sz="1000" noProof="1" smtClean="0">
                <a:solidFill>
                  <a:schemeClr val="tx1">
                    <a:lumMod val="75000"/>
                    <a:lumOff val="25000"/>
                  </a:schemeClr>
                </a:solidFill>
              </a:rPr>
              <a:t>Underoverskrift</a:t>
            </a:r>
            <a:r>
              <a:rPr lang="da-DK" sz="1000" baseline="0" noProof="1" smtClean="0">
                <a:solidFill>
                  <a:schemeClr val="tx1">
                    <a:lumMod val="75000"/>
                    <a:lumOff val="25000"/>
                  </a:schemeClr>
                </a:solidFill>
              </a:rPr>
              <a:t> </a:t>
            </a:r>
            <a:br>
              <a:rPr lang="da-DK" sz="1000" baseline="0" noProof="1" smtClean="0">
                <a:solidFill>
                  <a:schemeClr val="tx1">
                    <a:lumMod val="75000"/>
                    <a:lumOff val="25000"/>
                  </a:schemeClr>
                </a:solidFill>
              </a:rPr>
            </a:br>
            <a:r>
              <a:rPr lang="da-DK" sz="1000" baseline="0" noProof="1" smtClean="0">
                <a:solidFill>
                  <a:schemeClr val="tx1">
                    <a:lumMod val="75000"/>
                    <a:lumOff val="25000"/>
                  </a:schemeClr>
                </a:solidFill>
              </a:rPr>
              <a:t>én linje</a:t>
            </a:r>
            <a:r>
              <a:rPr lang="da-DK" sz="1000" noProof="1" smtClean="0">
                <a:solidFill>
                  <a:schemeClr val="tx1">
                    <a:lumMod val="75000"/>
                    <a:lumOff val="25000"/>
                  </a:schemeClr>
                </a:solidFill>
              </a:rPr>
              <a:t> </a:t>
            </a:r>
            <a:endParaRPr lang="da-DK" sz="1000" noProof="1">
              <a:solidFill>
                <a:schemeClr val="tx1">
                  <a:lumMod val="75000"/>
                  <a:lumOff val="25000"/>
                </a:schemeClr>
              </a:solidFill>
            </a:endParaRPr>
          </a:p>
        </p:txBody>
      </p:sp>
      <p:sp>
        <p:nvSpPr>
          <p:cNvPr id="19" name="TextBox 18"/>
          <p:cNvSpPr txBox="1">
            <a:spLocks noChangeArrowheads="1"/>
          </p:cNvSpPr>
          <p:nvPr userDrawn="1"/>
        </p:nvSpPr>
        <p:spPr bwMode="auto">
          <a:xfrm>
            <a:off x="-1764704" y="1564430"/>
            <a:ext cx="168362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0000"/>
              </a:lnSpc>
            </a:pPr>
            <a:r>
              <a:rPr lang="da-DK" sz="1000" noProof="0" dirty="0" smtClean="0">
                <a:solidFill>
                  <a:schemeClr val="tx1">
                    <a:lumMod val="75000"/>
                    <a:lumOff val="25000"/>
                  </a:schemeClr>
                </a:solidFill>
                <a:latin typeface="+mn-lt"/>
                <a:cs typeface="Arial" charset="0"/>
              </a:rPr>
              <a:t>For at få punktopstilling </a:t>
            </a:r>
            <a:br>
              <a:rPr lang="da-DK" sz="1000" noProof="0" dirty="0" smtClean="0">
                <a:solidFill>
                  <a:schemeClr val="tx1">
                    <a:lumMod val="75000"/>
                    <a:lumOff val="25000"/>
                  </a:schemeClr>
                </a:solidFill>
                <a:latin typeface="+mn-lt"/>
                <a:cs typeface="Arial" charset="0"/>
              </a:rPr>
            </a:br>
            <a:r>
              <a:rPr lang="da-DK" sz="1000" noProof="0" dirty="0" smtClean="0">
                <a:solidFill>
                  <a:schemeClr val="tx1">
                    <a:lumMod val="75000"/>
                    <a:lumOff val="25000"/>
                  </a:schemeClr>
                </a:solidFill>
                <a:latin typeface="+mn-lt"/>
                <a:cs typeface="Arial" charset="0"/>
              </a:rPr>
              <a:t>på teksten </a:t>
            </a:r>
            <a:br>
              <a:rPr lang="da-DK" sz="1000" noProof="0" dirty="0" smtClean="0">
                <a:solidFill>
                  <a:schemeClr val="tx1">
                    <a:lumMod val="75000"/>
                    <a:lumOff val="25000"/>
                  </a:schemeClr>
                </a:solidFill>
                <a:latin typeface="+mn-lt"/>
                <a:cs typeface="Arial" charset="0"/>
              </a:rPr>
            </a:br>
            <a:r>
              <a:rPr lang="da-DK" sz="1000" noProof="0" dirty="0" smtClean="0">
                <a:solidFill>
                  <a:schemeClr val="tx1">
                    <a:lumMod val="75000"/>
                    <a:lumOff val="25000"/>
                  </a:schemeClr>
                </a:solidFill>
                <a:latin typeface="+mn-lt"/>
                <a:cs typeface="Arial" charset="0"/>
              </a:rPr>
              <a:t>(flere niveauer findes), </a:t>
            </a:r>
            <a:br>
              <a:rPr lang="da-DK" sz="1000" noProof="0" dirty="0" smtClean="0">
                <a:solidFill>
                  <a:schemeClr val="tx1">
                    <a:lumMod val="75000"/>
                    <a:lumOff val="25000"/>
                  </a:schemeClr>
                </a:solidFill>
                <a:latin typeface="+mn-lt"/>
                <a:cs typeface="Arial" charset="0"/>
              </a:rPr>
            </a:br>
            <a:r>
              <a:rPr lang="da-DK" sz="1000" noProof="0" dirty="0" smtClean="0">
                <a:solidFill>
                  <a:schemeClr val="tx1">
                    <a:lumMod val="75000"/>
                    <a:lumOff val="25000"/>
                  </a:schemeClr>
                </a:solidFill>
                <a:latin typeface="+mn-lt"/>
                <a:cs typeface="Arial" charset="0"/>
              </a:rPr>
              <a:t>brug ‘Forøg listeniveau’</a:t>
            </a:r>
          </a:p>
          <a:p>
            <a:pPr algn="r" eaLnBrk="1" hangingPunct="1">
              <a:lnSpc>
                <a:spcPct val="100000"/>
              </a:lnSpc>
            </a:pPr>
            <a:endParaRPr lang="da-DK" sz="1000" noProof="0" dirty="0" smtClean="0">
              <a:solidFill>
                <a:schemeClr val="tx1">
                  <a:lumMod val="75000"/>
                  <a:lumOff val="25000"/>
                </a:schemeClr>
              </a:solidFill>
              <a:latin typeface="+mn-lt"/>
              <a:cs typeface="Arial" charset="0"/>
            </a:endParaRPr>
          </a:p>
          <a:p>
            <a:pPr algn="r" eaLnBrk="1" hangingPunct="1">
              <a:lnSpc>
                <a:spcPct val="100000"/>
              </a:lnSpc>
            </a:pPr>
            <a:endParaRPr lang="da-DK" sz="1000" noProof="0" dirty="0" smtClean="0">
              <a:solidFill>
                <a:schemeClr val="tx1">
                  <a:lumMod val="75000"/>
                  <a:lumOff val="25000"/>
                </a:schemeClr>
              </a:solidFill>
              <a:latin typeface="+mn-lt"/>
              <a:cs typeface="Arial" charset="0"/>
            </a:endParaRPr>
          </a:p>
          <a:p>
            <a:pPr algn="r" eaLnBrk="1" hangingPunct="1">
              <a:lnSpc>
                <a:spcPct val="100000"/>
              </a:lnSpc>
            </a:pPr>
            <a:r>
              <a:rPr lang="da-DK" sz="1000" noProof="0" dirty="0" smtClean="0">
                <a:solidFill>
                  <a:schemeClr val="tx1">
                    <a:lumMod val="75000"/>
                    <a:lumOff val="25000"/>
                  </a:schemeClr>
                </a:solidFill>
                <a:latin typeface="+mn-lt"/>
                <a:cs typeface="Arial" charset="0"/>
              </a:rPr>
              <a:t>For at få venstrestillet tekst uden punktopstilling, brug ‘Formindsk listeniveau’</a:t>
            </a:r>
            <a:endParaRPr lang="da-DK" sz="1000" noProof="0" dirty="0">
              <a:solidFill>
                <a:schemeClr val="tx1">
                  <a:lumMod val="75000"/>
                  <a:lumOff val="25000"/>
                </a:schemeClr>
              </a:solidFill>
              <a:latin typeface="+mn-lt"/>
              <a:cs typeface="Arial" charset="0"/>
            </a:endParaRPr>
          </a:p>
        </p:txBody>
      </p:sp>
      <p:pic>
        <p:nvPicPr>
          <p:cNvPr id="2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8284" y="2207521"/>
            <a:ext cx="4572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ounded Rectangle 22"/>
          <p:cNvSpPr/>
          <p:nvPr userDrawn="1"/>
        </p:nvSpPr>
        <p:spPr>
          <a:xfrm>
            <a:off x="-309684" y="2207521"/>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dirty="0">
              <a:latin typeface="+mn-lt"/>
            </a:endParaRPr>
          </a:p>
        </p:txBody>
      </p:sp>
      <p:pic>
        <p:nvPicPr>
          <p:cNvPr id="24" name="Picture 3"/>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66726" y="2999609"/>
            <a:ext cx="438150" cy="2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userDrawn="1"/>
        </p:nvSpPr>
        <p:spPr>
          <a:xfrm>
            <a:off x="-347651" y="2999609"/>
            <a:ext cx="219075" cy="201169"/>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dirty="0">
              <a:latin typeface="+mn-lt"/>
            </a:endParaRPr>
          </a:p>
        </p:txBody>
      </p:sp>
      <p:sp>
        <p:nvSpPr>
          <p:cNvPr id="26" name="Rounded Rectangle 25"/>
          <p:cNvSpPr/>
          <p:nvPr userDrawn="1"/>
        </p:nvSpPr>
        <p:spPr>
          <a:xfrm>
            <a:off x="-562116" y="3002183"/>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dirty="0">
              <a:latin typeface="+mn-lt"/>
            </a:endParaRPr>
          </a:p>
        </p:txBody>
      </p:sp>
    </p:spTree>
    <p:extLst>
      <p:ext uri="{BB962C8B-B14F-4D97-AF65-F5344CB8AC3E}">
        <p14:creationId xmlns:p14="http://schemas.microsoft.com/office/powerpoint/2010/main" val="39971285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6" name="Title 5"/>
          <p:cNvSpPr>
            <a:spLocks noGrp="1"/>
          </p:cNvSpPr>
          <p:nvPr>
            <p:ph type="title"/>
          </p:nvPr>
        </p:nvSpPr>
        <p:spPr>
          <a:xfrm>
            <a:off x="352426" y="166688"/>
            <a:ext cx="8440737" cy="574632"/>
          </a:xfrm>
        </p:spPr>
        <p:txBody>
          <a:bodyPr/>
          <a:lstStyle>
            <a:lvl1pPr>
              <a:defRPr/>
            </a:lvl1pPr>
          </a:lstStyle>
          <a:p>
            <a:r>
              <a:rPr lang="da-DK" smtClean="0"/>
              <a:t>Klik for at redigere i master</a:t>
            </a:r>
            <a:endParaRPr lang="en-GB" dirty="0"/>
          </a:p>
        </p:txBody>
      </p:sp>
      <p:sp>
        <p:nvSpPr>
          <p:cNvPr id="17" name="Black Rectangle"/>
          <p:cNvSpPr/>
          <p:nvPr userDrawn="1"/>
        </p:nvSpPr>
        <p:spPr>
          <a:xfrm>
            <a:off x="352425" y="919598"/>
            <a:ext cx="7366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21" name="Slide Number Placeholder 20"/>
          <p:cNvSpPr>
            <a:spLocks noGrp="1"/>
          </p:cNvSpPr>
          <p:nvPr>
            <p:ph type="sldNum" sz="quarter" idx="12"/>
          </p:nvPr>
        </p:nvSpPr>
        <p:spPr/>
        <p:txBody>
          <a:bodyPr/>
          <a:lstStyle/>
          <a:p>
            <a:pPr>
              <a:defRPr/>
            </a:pPr>
            <a:fld id="{E90C1E0A-682D-40DC-B1EA-26C007FDC330}" type="slidenum">
              <a:rPr lang="da-DK" smtClean="0"/>
              <a:pPr>
                <a:defRPr/>
              </a:pPr>
              <a:t>‹nr.›</a:t>
            </a:fld>
            <a:endParaRPr lang="da-DK" dirty="0"/>
          </a:p>
        </p:txBody>
      </p:sp>
      <p:sp>
        <p:nvSpPr>
          <p:cNvPr id="4" name="Text Placeholder 3"/>
          <p:cNvSpPr>
            <a:spLocks noGrp="1"/>
          </p:cNvSpPr>
          <p:nvPr>
            <p:ph type="body" sz="quarter" idx="13"/>
          </p:nvPr>
        </p:nvSpPr>
        <p:spPr>
          <a:xfrm>
            <a:off x="346980" y="1149350"/>
            <a:ext cx="8448849" cy="2947988"/>
          </a:xfrm>
        </p:spPr>
        <p:txBody>
          <a:body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a:p>
        </p:txBody>
      </p:sp>
      <p:sp>
        <p:nvSpPr>
          <p:cNvPr id="18" name="TextBox 17"/>
          <p:cNvSpPr txBox="1"/>
          <p:nvPr userDrawn="1"/>
        </p:nvSpPr>
        <p:spPr>
          <a:xfrm>
            <a:off x="-1480584" y="339502"/>
            <a:ext cx="1369776" cy="307777"/>
          </a:xfrm>
          <a:prstGeom prst="rect">
            <a:avLst/>
          </a:prstGeom>
          <a:noFill/>
        </p:spPr>
        <p:txBody>
          <a:bodyPr wrap="square" lIns="0" tIns="0" rIns="0" bIns="0" rtlCol="0">
            <a:spAutoFit/>
          </a:bodyPr>
          <a:lstStyle/>
          <a:p>
            <a:pPr algn="r">
              <a:lnSpc>
                <a:spcPct val="100000"/>
              </a:lnSpc>
            </a:pPr>
            <a:r>
              <a:rPr lang="da-DK" sz="1000" noProof="1" smtClean="0">
                <a:solidFill>
                  <a:schemeClr val="tx1">
                    <a:lumMod val="75000"/>
                    <a:lumOff val="25000"/>
                  </a:schemeClr>
                </a:solidFill>
              </a:rPr>
              <a:t>Overskrift én</a:t>
            </a:r>
            <a:r>
              <a:rPr lang="da-DK" sz="1000" baseline="0" noProof="1" smtClean="0">
                <a:solidFill>
                  <a:schemeClr val="tx1">
                    <a:lumMod val="75000"/>
                    <a:lumOff val="25000"/>
                  </a:schemeClr>
                </a:solidFill>
              </a:rPr>
              <a:t> linje</a:t>
            </a:r>
            <a:br>
              <a:rPr lang="da-DK" sz="1000" baseline="0" noProof="1" smtClean="0">
                <a:solidFill>
                  <a:schemeClr val="tx1">
                    <a:lumMod val="75000"/>
                    <a:lumOff val="25000"/>
                  </a:schemeClr>
                </a:solidFill>
              </a:rPr>
            </a:br>
            <a:r>
              <a:rPr lang="da-DK" sz="1000" noProof="1" smtClean="0">
                <a:solidFill>
                  <a:schemeClr val="tx1">
                    <a:lumMod val="75000"/>
                    <a:lumOff val="25000"/>
                  </a:schemeClr>
                </a:solidFill>
              </a:rPr>
              <a:t>Bold eller Regular</a:t>
            </a:r>
          </a:p>
        </p:txBody>
      </p:sp>
    </p:spTree>
    <p:extLst>
      <p:ext uri="{BB962C8B-B14F-4D97-AF65-F5344CB8AC3E}">
        <p14:creationId xmlns:p14="http://schemas.microsoft.com/office/powerpoint/2010/main" val="40467552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ch text and small picture">
    <p:spTree>
      <p:nvGrpSpPr>
        <p:cNvPr id="1" name=""/>
        <p:cNvGrpSpPr/>
        <p:nvPr/>
      </p:nvGrpSpPr>
      <p:grpSpPr>
        <a:xfrm>
          <a:off x="0" y="0"/>
          <a:ext cx="0" cy="0"/>
          <a:chOff x="0" y="0"/>
          <a:chExt cx="0" cy="0"/>
        </a:xfrm>
      </p:grpSpPr>
      <p:sp>
        <p:nvSpPr>
          <p:cNvPr id="6" name="Title 5"/>
          <p:cNvSpPr>
            <a:spLocks noGrp="1"/>
          </p:cNvSpPr>
          <p:nvPr>
            <p:ph type="title"/>
          </p:nvPr>
        </p:nvSpPr>
        <p:spPr>
          <a:xfrm>
            <a:off x="352427" y="166687"/>
            <a:ext cx="5227685" cy="478119"/>
          </a:xfrm>
        </p:spPr>
        <p:txBody>
          <a:bodyPr/>
          <a:lstStyle>
            <a:lvl1pPr>
              <a:defRPr sz="2400" b="0" cap="none" baseline="0"/>
            </a:lvl1pPr>
          </a:lstStyle>
          <a:p>
            <a:r>
              <a:rPr lang="da-DK" smtClean="0"/>
              <a:t>Klik for at redigere i master</a:t>
            </a:r>
            <a:endParaRPr lang="en-GB" dirty="0"/>
          </a:p>
        </p:txBody>
      </p:sp>
      <p:sp>
        <p:nvSpPr>
          <p:cNvPr id="21" name="Slide Number Placeholder 20"/>
          <p:cNvSpPr>
            <a:spLocks noGrp="1"/>
          </p:cNvSpPr>
          <p:nvPr>
            <p:ph type="sldNum" sz="quarter" idx="12"/>
          </p:nvPr>
        </p:nvSpPr>
        <p:spPr/>
        <p:txBody>
          <a:bodyPr/>
          <a:lstStyle/>
          <a:p>
            <a:pPr>
              <a:defRPr/>
            </a:pPr>
            <a:fld id="{E90C1E0A-682D-40DC-B1EA-26C007FDC330}" type="slidenum">
              <a:rPr lang="da-DK" smtClean="0"/>
              <a:pPr>
                <a:defRPr/>
              </a:pPr>
              <a:t>‹nr.›</a:t>
            </a:fld>
            <a:endParaRPr lang="da-DK" dirty="0"/>
          </a:p>
        </p:txBody>
      </p:sp>
      <p:sp>
        <p:nvSpPr>
          <p:cNvPr id="7" name="Picture Placeholder 6"/>
          <p:cNvSpPr>
            <a:spLocks noGrp="1"/>
          </p:cNvSpPr>
          <p:nvPr>
            <p:ph type="pic" sz="quarter" idx="13"/>
          </p:nvPr>
        </p:nvSpPr>
        <p:spPr>
          <a:xfrm>
            <a:off x="5832475" y="355450"/>
            <a:ext cx="2960688" cy="3741888"/>
          </a:xfrm>
        </p:spPr>
        <p:txBody>
          <a:bodyPr/>
          <a:lstStyle>
            <a:lvl1pPr marL="0" indent="0">
              <a:buNone/>
              <a:defRPr/>
            </a:lvl1pPr>
          </a:lstStyle>
          <a:p>
            <a:r>
              <a:rPr lang="da-DK" smtClean="0"/>
              <a:t>Klik på ikonet for at tilføje et billede</a:t>
            </a:r>
            <a:endParaRPr lang="da-DK" dirty="0"/>
          </a:p>
        </p:txBody>
      </p:sp>
      <p:sp>
        <p:nvSpPr>
          <p:cNvPr id="10" name="Text Placeholder 9"/>
          <p:cNvSpPr>
            <a:spLocks noGrp="1"/>
          </p:cNvSpPr>
          <p:nvPr>
            <p:ph type="body" sz="quarter" idx="14"/>
          </p:nvPr>
        </p:nvSpPr>
        <p:spPr>
          <a:xfrm>
            <a:off x="352424" y="891894"/>
            <a:ext cx="5227687" cy="3205444"/>
          </a:xfrm>
        </p:spPr>
        <p:txBody>
          <a:bodyPr/>
          <a:lstStyle>
            <a:lvl1pPr marL="0" indent="0">
              <a:buFont typeface="Calibri" panose="020F0502020204030204" pitchFamily="34" charset="0"/>
              <a:buChar char="​"/>
              <a:defRPr/>
            </a:lvl1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a:p>
        </p:txBody>
      </p:sp>
      <p:sp>
        <p:nvSpPr>
          <p:cNvPr id="17" name="TextBox 17"/>
          <p:cNvSpPr txBox="1">
            <a:spLocks noChangeArrowheads="1"/>
          </p:cNvSpPr>
          <p:nvPr userDrawn="1"/>
        </p:nvSpPr>
        <p:spPr bwMode="auto">
          <a:xfrm>
            <a:off x="-1764704" y="915566"/>
            <a:ext cx="168362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0000"/>
              </a:lnSpc>
            </a:pPr>
            <a:r>
              <a:rPr lang="da-DK" sz="1000" noProof="0" dirty="0" smtClean="0">
                <a:solidFill>
                  <a:schemeClr val="tx1">
                    <a:lumMod val="75000"/>
                    <a:lumOff val="25000"/>
                  </a:schemeClr>
                </a:solidFill>
                <a:latin typeface="+mn-lt"/>
                <a:cs typeface="Arial" charset="0"/>
              </a:rPr>
              <a:t>For at få punktopstilling </a:t>
            </a:r>
            <a:br>
              <a:rPr lang="da-DK" sz="1000" noProof="0" dirty="0" smtClean="0">
                <a:solidFill>
                  <a:schemeClr val="tx1">
                    <a:lumMod val="75000"/>
                    <a:lumOff val="25000"/>
                  </a:schemeClr>
                </a:solidFill>
                <a:latin typeface="+mn-lt"/>
                <a:cs typeface="Arial" charset="0"/>
              </a:rPr>
            </a:br>
            <a:r>
              <a:rPr lang="da-DK" sz="1000" noProof="0" dirty="0" smtClean="0">
                <a:solidFill>
                  <a:schemeClr val="tx1">
                    <a:lumMod val="75000"/>
                    <a:lumOff val="25000"/>
                  </a:schemeClr>
                </a:solidFill>
                <a:latin typeface="+mn-lt"/>
                <a:cs typeface="Arial" charset="0"/>
              </a:rPr>
              <a:t>på teksten </a:t>
            </a:r>
            <a:br>
              <a:rPr lang="da-DK" sz="1000" noProof="0" dirty="0" smtClean="0">
                <a:solidFill>
                  <a:schemeClr val="tx1">
                    <a:lumMod val="75000"/>
                    <a:lumOff val="25000"/>
                  </a:schemeClr>
                </a:solidFill>
                <a:latin typeface="+mn-lt"/>
                <a:cs typeface="Arial" charset="0"/>
              </a:rPr>
            </a:br>
            <a:r>
              <a:rPr lang="da-DK" sz="1000" noProof="0" dirty="0" smtClean="0">
                <a:solidFill>
                  <a:schemeClr val="tx1">
                    <a:lumMod val="75000"/>
                    <a:lumOff val="25000"/>
                  </a:schemeClr>
                </a:solidFill>
                <a:latin typeface="+mn-lt"/>
                <a:cs typeface="Arial" charset="0"/>
              </a:rPr>
              <a:t>(flere niveauer findes), </a:t>
            </a:r>
            <a:br>
              <a:rPr lang="da-DK" sz="1000" noProof="0" dirty="0" smtClean="0">
                <a:solidFill>
                  <a:schemeClr val="tx1">
                    <a:lumMod val="75000"/>
                    <a:lumOff val="25000"/>
                  </a:schemeClr>
                </a:solidFill>
                <a:latin typeface="+mn-lt"/>
                <a:cs typeface="Arial" charset="0"/>
              </a:rPr>
            </a:br>
            <a:r>
              <a:rPr lang="da-DK" sz="1000" noProof="0" dirty="0" smtClean="0">
                <a:solidFill>
                  <a:schemeClr val="tx1">
                    <a:lumMod val="75000"/>
                    <a:lumOff val="25000"/>
                  </a:schemeClr>
                </a:solidFill>
                <a:latin typeface="+mn-lt"/>
                <a:cs typeface="Arial" charset="0"/>
              </a:rPr>
              <a:t>brug ‘Forøg listeniveau’</a:t>
            </a:r>
          </a:p>
          <a:p>
            <a:pPr algn="r" eaLnBrk="1" hangingPunct="1">
              <a:lnSpc>
                <a:spcPct val="100000"/>
              </a:lnSpc>
            </a:pPr>
            <a:endParaRPr lang="da-DK" sz="1000" noProof="0" dirty="0" smtClean="0">
              <a:solidFill>
                <a:schemeClr val="tx1">
                  <a:lumMod val="75000"/>
                  <a:lumOff val="25000"/>
                </a:schemeClr>
              </a:solidFill>
              <a:latin typeface="+mn-lt"/>
              <a:cs typeface="Arial" charset="0"/>
            </a:endParaRPr>
          </a:p>
          <a:p>
            <a:pPr algn="r" eaLnBrk="1" hangingPunct="1">
              <a:lnSpc>
                <a:spcPct val="100000"/>
              </a:lnSpc>
            </a:pPr>
            <a:endParaRPr lang="da-DK" sz="1000" noProof="0" dirty="0" smtClean="0">
              <a:solidFill>
                <a:schemeClr val="tx1">
                  <a:lumMod val="75000"/>
                  <a:lumOff val="25000"/>
                </a:schemeClr>
              </a:solidFill>
              <a:latin typeface="+mn-lt"/>
              <a:cs typeface="Arial" charset="0"/>
            </a:endParaRPr>
          </a:p>
          <a:p>
            <a:pPr algn="r" eaLnBrk="1" hangingPunct="1">
              <a:lnSpc>
                <a:spcPct val="100000"/>
              </a:lnSpc>
            </a:pPr>
            <a:r>
              <a:rPr lang="da-DK" sz="1000" noProof="0" dirty="0" smtClean="0">
                <a:solidFill>
                  <a:schemeClr val="tx1">
                    <a:lumMod val="75000"/>
                    <a:lumOff val="25000"/>
                  </a:schemeClr>
                </a:solidFill>
                <a:latin typeface="+mn-lt"/>
                <a:cs typeface="Arial" charset="0"/>
              </a:rPr>
              <a:t>For at få venstrestillet tekst uden punktopstilling, brug ‘Formindsk listeniveau’</a:t>
            </a:r>
            <a:endParaRPr lang="da-DK" sz="1000" noProof="0" dirty="0">
              <a:solidFill>
                <a:schemeClr val="tx1">
                  <a:lumMod val="75000"/>
                  <a:lumOff val="25000"/>
                </a:schemeClr>
              </a:solidFill>
              <a:latin typeface="+mn-lt"/>
              <a:cs typeface="Arial" charset="0"/>
            </a:endParaRPr>
          </a:p>
        </p:txBody>
      </p:sp>
      <p:pic>
        <p:nvPicPr>
          <p:cNvPr id="1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8284" y="1558657"/>
            <a:ext cx="4572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ounded Rectangle 18"/>
          <p:cNvSpPr/>
          <p:nvPr userDrawn="1"/>
        </p:nvSpPr>
        <p:spPr>
          <a:xfrm>
            <a:off x="-309684" y="1558657"/>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dirty="0">
              <a:latin typeface="+mn-lt"/>
            </a:endParaRPr>
          </a:p>
        </p:txBody>
      </p:sp>
      <p:pic>
        <p:nvPicPr>
          <p:cNvPr id="20" name="Picture 3"/>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66726" y="2350745"/>
            <a:ext cx="438150" cy="2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userDrawn="1"/>
        </p:nvSpPr>
        <p:spPr>
          <a:xfrm>
            <a:off x="-347651" y="2350745"/>
            <a:ext cx="219075" cy="201169"/>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dirty="0">
              <a:latin typeface="+mn-lt"/>
            </a:endParaRPr>
          </a:p>
        </p:txBody>
      </p:sp>
      <p:sp>
        <p:nvSpPr>
          <p:cNvPr id="24" name="Rounded Rectangle 23"/>
          <p:cNvSpPr/>
          <p:nvPr userDrawn="1"/>
        </p:nvSpPr>
        <p:spPr>
          <a:xfrm>
            <a:off x="-562116" y="2353319"/>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dirty="0">
              <a:latin typeface="+mn-lt"/>
            </a:endParaRPr>
          </a:p>
        </p:txBody>
      </p:sp>
      <p:sp>
        <p:nvSpPr>
          <p:cNvPr id="25" name="TextBox 24"/>
          <p:cNvSpPr txBox="1"/>
          <p:nvPr userDrawn="1"/>
        </p:nvSpPr>
        <p:spPr>
          <a:xfrm>
            <a:off x="-1480584" y="339502"/>
            <a:ext cx="1369776" cy="307777"/>
          </a:xfrm>
          <a:prstGeom prst="rect">
            <a:avLst/>
          </a:prstGeom>
          <a:noFill/>
        </p:spPr>
        <p:txBody>
          <a:bodyPr wrap="square" lIns="0" tIns="0" rIns="0" bIns="0" rtlCol="0">
            <a:spAutoFit/>
          </a:bodyPr>
          <a:lstStyle/>
          <a:p>
            <a:pPr algn="r">
              <a:lnSpc>
                <a:spcPct val="100000"/>
              </a:lnSpc>
            </a:pPr>
            <a:r>
              <a:rPr lang="da-DK" sz="1000" noProof="1" smtClean="0">
                <a:solidFill>
                  <a:schemeClr val="tx1">
                    <a:lumMod val="75000"/>
                    <a:lumOff val="25000"/>
                  </a:schemeClr>
                </a:solidFill>
              </a:rPr>
              <a:t>Overskrift </a:t>
            </a:r>
            <a:br>
              <a:rPr lang="da-DK" sz="1000" noProof="1" smtClean="0">
                <a:solidFill>
                  <a:schemeClr val="tx1">
                    <a:lumMod val="75000"/>
                    <a:lumOff val="25000"/>
                  </a:schemeClr>
                </a:solidFill>
              </a:rPr>
            </a:br>
            <a:r>
              <a:rPr lang="da-DK" sz="1000" noProof="1" smtClean="0">
                <a:solidFill>
                  <a:schemeClr val="tx1">
                    <a:lumMod val="75000"/>
                    <a:lumOff val="25000"/>
                  </a:schemeClr>
                </a:solidFill>
              </a:rPr>
              <a:t>MAKS. én</a:t>
            </a:r>
            <a:r>
              <a:rPr lang="da-DK" sz="1000" baseline="0" noProof="1" smtClean="0">
                <a:solidFill>
                  <a:schemeClr val="tx1">
                    <a:lumMod val="75000"/>
                    <a:lumOff val="25000"/>
                  </a:schemeClr>
                </a:solidFill>
              </a:rPr>
              <a:t> linje</a:t>
            </a:r>
            <a:endParaRPr lang="da-DK" sz="1000" noProof="1" smtClean="0">
              <a:solidFill>
                <a:schemeClr val="tx1">
                  <a:lumMod val="75000"/>
                  <a:lumOff val="25000"/>
                </a:schemeClr>
              </a:solidFill>
            </a:endParaRPr>
          </a:p>
        </p:txBody>
      </p:sp>
    </p:spTree>
    <p:extLst>
      <p:ext uri="{BB962C8B-B14F-4D97-AF65-F5344CB8AC3E}">
        <p14:creationId xmlns:p14="http://schemas.microsoft.com/office/powerpoint/2010/main" val="235450199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6" name="Title 5"/>
          <p:cNvSpPr>
            <a:spLocks noGrp="1"/>
          </p:cNvSpPr>
          <p:nvPr>
            <p:ph type="title"/>
          </p:nvPr>
        </p:nvSpPr>
        <p:spPr>
          <a:xfrm>
            <a:off x="352426" y="166687"/>
            <a:ext cx="4093200" cy="478119"/>
          </a:xfrm>
        </p:spPr>
        <p:txBody>
          <a:bodyPr/>
          <a:lstStyle>
            <a:lvl1pPr>
              <a:defRPr sz="2400" b="0" cap="none" baseline="0"/>
            </a:lvl1pPr>
          </a:lstStyle>
          <a:p>
            <a:r>
              <a:rPr lang="da-DK" smtClean="0"/>
              <a:t>Klik for at redigere i master</a:t>
            </a:r>
            <a:endParaRPr lang="en-GB" dirty="0"/>
          </a:p>
        </p:txBody>
      </p:sp>
      <p:sp>
        <p:nvSpPr>
          <p:cNvPr id="21" name="Slide Number Placeholder 20"/>
          <p:cNvSpPr>
            <a:spLocks noGrp="1"/>
          </p:cNvSpPr>
          <p:nvPr>
            <p:ph type="sldNum" sz="quarter" idx="12"/>
          </p:nvPr>
        </p:nvSpPr>
        <p:spPr/>
        <p:txBody>
          <a:bodyPr/>
          <a:lstStyle/>
          <a:p>
            <a:pPr>
              <a:defRPr/>
            </a:pPr>
            <a:fld id="{E90C1E0A-682D-40DC-B1EA-26C007FDC330}" type="slidenum">
              <a:rPr lang="da-DK" smtClean="0"/>
              <a:pPr>
                <a:defRPr/>
              </a:pPr>
              <a:t>‹nr.›</a:t>
            </a:fld>
            <a:endParaRPr lang="da-DK" dirty="0"/>
          </a:p>
        </p:txBody>
      </p:sp>
      <p:sp>
        <p:nvSpPr>
          <p:cNvPr id="7" name="Picture Placeholder 6"/>
          <p:cNvSpPr>
            <a:spLocks noGrp="1"/>
          </p:cNvSpPr>
          <p:nvPr>
            <p:ph type="pic" sz="quarter" idx="13"/>
          </p:nvPr>
        </p:nvSpPr>
        <p:spPr>
          <a:xfrm>
            <a:off x="4699963" y="355450"/>
            <a:ext cx="4093200" cy="3741888"/>
          </a:xfrm>
        </p:spPr>
        <p:txBody>
          <a:bodyPr/>
          <a:lstStyle>
            <a:lvl1pPr marL="0" indent="0">
              <a:buNone/>
              <a:defRPr/>
            </a:lvl1pPr>
          </a:lstStyle>
          <a:p>
            <a:r>
              <a:rPr lang="da-DK" smtClean="0"/>
              <a:t>Klik på ikonet for at tilføje et billede</a:t>
            </a:r>
            <a:endParaRPr lang="da-DK" dirty="0"/>
          </a:p>
        </p:txBody>
      </p:sp>
      <p:sp>
        <p:nvSpPr>
          <p:cNvPr id="10" name="Text Placeholder 9"/>
          <p:cNvSpPr>
            <a:spLocks noGrp="1"/>
          </p:cNvSpPr>
          <p:nvPr>
            <p:ph type="body" sz="quarter" idx="14"/>
          </p:nvPr>
        </p:nvSpPr>
        <p:spPr>
          <a:xfrm>
            <a:off x="352424" y="891894"/>
            <a:ext cx="4093200" cy="3205444"/>
          </a:xfrm>
        </p:spPr>
        <p:txBody>
          <a:bodyPr/>
          <a:lstStyle>
            <a:lvl1pPr marL="0" indent="0">
              <a:buFont typeface="Calibri" panose="020F0502020204030204" pitchFamily="34" charset="0"/>
              <a:buChar char="​"/>
              <a:defRPr/>
            </a:lvl1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dirty="0"/>
          </a:p>
        </p:txBody>
      </p:sp>
      <p:sp>
        <p:nvSpPr>
          <p:cNvPr id="17" name="TextBox 17"/>
          <p:cNvSpPr txBox="1">
            <a:spLocks noChangeArrowheads="1"/>
          </p:cNvSpPr>
          <p:nvPr userDrawn="1"/>
        </p:nvSpPr>
        <p:spPr bwMode="auto">
          <a:xfrm>
            <a:off x="-1764704" y="915566"/>
            <a:ext cx="168362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0000"/>
              </a:lnSpc>
            </a:pPr>
            <a:r>
              <a:rPr lang="da-DK" sz="1000" noProof="0" dirty="0" smtClean="0">
                <a:solidFill>
                  <a:schemeClr val="tx1">
                    <a:lumMod val="75000"/>
                    <a:lumOff val="25000"/>
                  </a:schemeClr>
                </a:solidFill>
                <a:latin typeface="+mn-lt"/>
                <a:cs typeface="Arial" charset="0"/>
              </a:rPr>
              <a:t>For at få punktopstilling </a:t>
            </a:r>
            <a:br>
              <a:rPr lang="da-DK" sz="1000" noProof="0" dirty="0" smtClean="0">
                <a:solidFill>
                  <a:schemeClr val="tx1">
                    <a:lumMod val="75000"/>
                    <a:lumOff val="25000"/>
                  </a:schemeClr>
                </a:solidFill>
                <a:latin typeface="+mn-lt"/>
                <a:cs typeface="Arial" charset="0"/>
              </a:rPr>
            </a:br>
            <a:r>
              <a:rPr lang="da-DK" sz="1000" noProof="0" dirty="0" smtClean="0">
                <a:solidFill>
                  <a:schemeClr val="tx1">
                    <a:lumMod val="75000"/>
                    <a:lumOff val="25000"/>
                  </a:schemeClr>
                </a:solidFill>
                <a:latin typeface="+mn-lt"/>
                <a:cs typeface="Arial" charset="0"/>
              </a:rPr>
              <a:t>på teksten </a:t>
            </a:r>
            <a:br>
              <a:rPr lang="da-DK" sz="1000" noProof="0" dirty="0" smtClean="0">
                <a:solidFill>
                  <a:schemeClr val="tx1">
                    <a:lumMod val="75000"/>
                    <a:lumOff val="25000"/>
                  </a:schemeClr>
                </a:solidFill>
                <a:latin typeface="+mn-lt"/>
                <a:cs typeface="Arial" charset="0"/>
              </a:rPr>
            </a:br>
            <a:r>
              <a:rPr lang="da-DK" sz="1000" noProof="0" dirty="0" smtClean="0">
                <a:solidFill>
                  <a:schemeClr val="tx1">
                    <a:lumMod val="75000"/>
                    <a:lumOff val="25000"/>
                  </a:schemeClr>
                </a:solidFill>
                <a:latin typeface="+mn-lt"/>
                <a:cs typeface="Arial" charset="0"/>
              </a:rPr>
              <a:t>(flere niveauer findes), </a:t>
            </a:r>
            <a:br>
              <a:rPr lang="da-DK" sz="1000" noProof="0" dirty="0" smtClean="0">
                <a:solidFill>
                  <a:schemeClr val="tx1">
                    <a:lumMod val="75000"/>
                    <a:lumOff val="25000"/>
                  </a:schemeClr>
                </a:solidFill>
                <a:latin typeface="+mn-lt"/>
                <a:cs typeface="Arial" charset="0"/>
              </a:rPr>
            </a:br>
            <a:r>
              <a:rPr lang="da-DK" sz="1000" noProof="0" dirty="0" smtClean="0">
                <a:solidFill>
                  <a:schemeClr val="tx1">
                    <a:lumMod val="75000"/>
                    <a:lumOff val="25000"/>
                  </a:schemeClr>
                </a:solidFill>
                <a:latin typeface="+mn-lt"/>
                <a:cs typeface="Arial" charset="0"/>
              </a:rPr>
              <a:t>brug ‘Forøg listeniveau’</a:t>
            </a:r>
          </a:p>
          <a:p>
            <a:pPr algn="r" eaLnBrk="1" hangingPunct="1">
              <a:lnSpc>
                <a:spcPct val="100000"/>
              </a:lnSpc>
            </a:pPr>
            <a:endParaRPr lang="da-DK" sz="1000" noProof="0" dirty="0" smtClean="0">
              <a:solidFill>
                <a:schemeClr val="tx1">
                  <a:lumMod val="75000"/>
                  <a:lumOff val="25000"/>
                </a:schemeClr>
              </a:solidFill>
              <a:latin typeface="+mn-lt"/>
              <a:cs typeface="Arial" charset="0"/>
            </a:endParaRPr>
          </a:p>
          <a:p>
            <a:pPr algn="r" eaLnBrk="1" hangingPunct="1">
              <a:lnSpc>
                <a:spcPct val="100000"/>
              </a:lnSpc>
            </a:pPr>
            <a:endParaRPr lang="da-DK" sz="1000" noProof="0" dirty="0" smtClean="0">
              <a:solidFill>
                <a:schemeClr val="tx1">
                  <a:lumMod val="75000"/>
                  <a:lumOff val="25000"/>
                </a:schemeClr>
              </a:solidFill>
              <a:latin typeface="+mn-lt"/>
              <a:cs typeface="Arial" charset="0"/>
            </a:endParaRPr>
          </a:p>
          <a:p>
            <a:pPr algn="r" eaLnBrk="1" hangingPunct="1">
              <a:lnSpc>
                <a:spcPct val="100000"/>
              </a:lnSpc>
            </a:pPr>
            <a:r>
              <a:rPr lang="da-DK" sz="1000" noProof="0" dirty="0" smtClean="0">
                <a:solidFill>
                  <a:schemeClr val="tx1">
                    <a:lumMod val="75000"/>
                    <a:lumOff val="25000"/>
                  </a:schemeClr>
                </a:solidFill>
                <a:latin typeface="+mn-lt"/>
                <a:cs typeface="Arial" charset="0"/>
              </a:rPr>
              <a:t>For at få venstrestillet tekst uden punktopstilling, brug ‘Formindsk listeniveau’</a:t>
            </a:r>
            <a:endParaRPr lang="da-DK" sz="1000" noProof="0" dirty="0">
              <a:solidFill>
                <a:schemeClr val="tx1">
                  <a:lumMod val="75000"/>
                  <a:lumOff val="25000"/>
                </a:schemeClr>
              </a:solidFill>
              <a:latin typeface="+mn-lt"/>
              <a:cs typeface="Arial" charset="0"/>
            </a:endParaRPr>
          </a:p>
        </p:txBody>
      </p:sp>
      <p:pic>
        <p:nvPicPr>
          <p:cNvPr id="1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8284" y="1558657"/>
            <a:ext cx="4572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ounded Rectangle 18"/>
          <p:cNvSpPr/>
          <p:nvPr userDrawn="1"/>
        </p:nvSpPr>
        <p:spPr>
          <a:xfrm>
            <a:off x="-309684" y="1558657"/>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dirty="0">
              <a:latin typeface="+mn-lt"/>
            </a:endParaRPr>
          </a:p>
        </p:txBody>
      </p:sp>
      <p:pic>
        <p:nvPicPr>
          <p:cNvPr id="20" name="Picture 3"/>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66726" y="2350745"/>
            <a:ext cx="438150" cy="2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userDrawn="1"/>
        </p:nvSpPr>
        <p:spPr>
          <a:xfrm>
            <a:off x="-347651" y="2350745"/>
            <a:ext cx="219075" cy="201169"/>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dirty="0">
              <a:latin typeface="+mn-lt"/>
            </a:endParaRPr>
          </a:p>
        </p:txBody>
      </p:sp>
      <p:sp>
        <p:nvSpPr>
          <p:cNvPr id="24" name="Rounded Rectangle 23"/>
          <p:cNvSpPr/>
          <p:nvPr userDrawn="1"/>
        </p:nvSpPr>
        <p:spPr>
          <a:xfrm>
            <a:off x="-562116" y="2353319"/>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a-DK" sz="2400" dirty="0">
              <a:latin typeface="+mn-lt"/>
            </a:endParaRPr>
          </a:p>
        </p:txBody>
      </p:sp>
      <p:sp>
        <p:nvSpPr>
          <p:cNvPr id="25" name="TextBox 24"/>
          <p:cNvSpPr txBox="1"/>
          <p:nvPr userDrawn="1"/>
        </p:nvSpPr>
        <p:spPr>
          <a:xfrm>
            <a:off x="-1480584" y="339502"/>
            <a:ext cx="1369776" cy="307777"/>
          </a:xfrm>
          <a:prstGeom prst="rect">
            <a:avLst/>
          </a:prstGeom>
          <a:noFill/>
        </p:spPr>
        <p:txBody>
          <a:bodyPr wrap="square" lIns="0" tIns="0" rIns="0" bIns="0" rtlCol="0">
            <a:spAutoFit/>
          </a:bodyPr>
          <a:lstStyle/>
          <a:p>
            <a:pPr algn="r">
              <a:lnSpc>
                <a:spcPct val="100000"/>
              </a:lnSpc>
            </a:pPr>
            <a:r>
              <a:rPr lang="da-DK" sz="1000" noProof="1" smtClean="0">
                <a:solidFill>
                  <a:schemeClr val="tx1">
                    <a:lumMod val="75000"/>
                    <a:lumOff val="25000"/>
                  </a:schemeClr>
                </a:solidFill>
              </a:rPr>
              <a:t>Overskrift </a:t>
            </a:r>
            <a:br>
              <a:rPr lang="da-DK" sz="1000" noProof="1" smtClean="0">
                <a:solidFill>
                  <a:schemeClr val="tx1">
                    <a:lumMod val="75000"/>
                    <a:lumOff val="25000"/>
                  </a:schemeClr>
                </a:solidFill>
              </a:rPr>
            </a:br>
            <a:r>
              <a:rPr lang="da-DK" sz="1000" noProof="1" smtClean="0">
                <a:solidFill>
                  <a:schemeClr val="tx1">
                    <a:lumMod val="75000"/>
                    <a:lumOff val="25000"/>
                  </a:schemeClr>
                </a:solidFill>
              </a:rPr>
              <a:t>MAKS. én</a:t>
            </a:r>
            <a:r>
              <a:rPr lang="da-DK" sz="1000" baseline="0" noProof="1" smtClean="0">
                <a:solidFill>
                  <a:schemeClr val="tx1">
                    <a:lumMod val="75000"/>
                    <a:lumOff val="25000"/>
                  </a:schemeClr>
                </a:solidFill>
              </a:rPr>
              <a:t> linje</a:t>
            </a:r>
            <a:endParaRPr lang="da-DK" sz="1000" noProof="1" smtClean="0">
              <a:solidFill>
                <a:schemeClr val="tx1">
                  <a:lumMod val="75000"/>
                  <a:lumOff val="25000"/>
                </a:schemeClr>
              </a:solidFill>
            </a:endParaRPr>
          </a:p>
        </p:txBody>
      </p:sp>
    </p:spTree>
    <p:extLst>
      <p:ext uri="{BB962C8B-B14F-4D97-AF65-F5344CB8AC3E}">
        <p14:creationId xmlns:p14="http://schemas.microsoft.com/office/powerpoint/2010/main" val="399978710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6" name="Title 5"/>
          <p:cNvSpPr>
            <a:spLocks noGrp="1"/>
          </p:cNvSpPr>
          <p:nvPr>
            <p:ph type="title"/>
          </p:nvPr>
        </p:nvSpPr>
        <p:spPr>
          <a:xfrm>
            <a:off x="352426" y="1149350"/>
            <a:ext cx="4093200" cy="929338"/>
          </a:xfrm>
        </p:spPr>
        <p:txBody>
          <a:bodyPr/>
          <a:lstStyle>
            <a:lvl1pPr algn="r">
              <a:defRPr sz="2400" cap="all" baseline="0"/>
            </a:lvl1pPr>
          </a:lstStyle>
          <a:p>
            <a:r>
              <a:rPr lang="da-DK" smtClean="0"/>
              <a:t>Klik for at redigere i master</a:t>
            </a:r>
            <a:endParaRPr lang="en-GB" dirty="0"/>
          </a:p>
        </p:txBody>
      </p:sp>
      <p:sp>
        <p:nvSpPr>
          <p:cNvPr id="8" name="TextBox 17"/>
          <p:cNvSpPr txBox="1">
            <a:spLocks noChangeArrowheads="1"/>
          </p:cNvSpPr>
          <p:nvPr userDrawn="1"/>
        </p:nvSpPr>
        <p:spPr bwMode="auto">
          <a:xfrm>
            <a:off x="-1764704" y="1812217"/>
            <a:ext cx="1683620" cy="111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0000"/>
              </a:lnSpc>
            </a:pPr>
            <a:r>
              <a:rPr lang="da-DK" sz="1000" noProof="1" smtClean="0">
                <a:solidFill>
                  <a:schemeClr val="tx1">
                    <a:lumMod val="75000"/>
                    <a:lumOff val="25000"/>
                  </a:schemeClr>
                </a:solidFill>
                <a:latin typeface="+mn-lt"/>
                <a:cs typeface="Arial" charset="0"/>
              </a:rPr>
              <a:t>Indsæt</a:t>
            </a:r>
            <a:r>
              <a:rPr lang="da-DK" sz="1000" baseline="0" noProof="1" smtClean="0">
                <a:solidFill>
                  <a:schemeClr val="tx1">
                    <a:lumMod val="75000"/>
                    <a:lumOff val="25000"/>
                  </a:schemeClr>
                </a:solidFill>
                <a:latin typeface="+mn-lt"/>
                <a:cs typeface="Arial" charset="0"/>
              </a:rPr>
              <a:t> Navn </a:t>
            </a:r>
          </a:p>
          <a:p>
            <a:pPr algn="r" eaLnBrk="1" hangingPunct="1">
              <a:lnSpc>
                <a:spcPct val="100000"/>
              </a:lnSpc>
            </a:pPr>
            <a:endParaRPr lang="da-DK" sz="800" baseline="0" noProof="1" smtClean="0">
              <a:solidFill>
                <a:schemeClr val="tx1">
                  <a:lumMod val="75000"/>
                  <a:lumOff val="25000"/>
                </a:schemeClr>
              </a:solidFill>
              <a:latin typeface="+mn-lt"/>
              <a:cs typeface="Arial" charset="0"/>
            </a:endParaRPr>
          </a:p>
          <a:p>
            <a:pPr algn="r" eaLnBrk="1" hangingPunct="1">
              <a:lnSpc>
                <a:spcPct val="100000"/>
              </a:lnSpc>
            </a:pPr>
            <a:r>
              <a:rPr lang="da-DK" sz="1000" baseline="0" noProof="1" smtClean="0">
                <a:solidFill>
                  <a:schemeClr val="tx1">
                    <a:lumMod val="75000"/>
                    <a:lumOff val="25000"/>
                  </a:schemeClr>
                </a:solidFill>
                <a:latin typeface="+mn-lt"/>
                <a:cs typeface="Arial" charset="0"/>
              </a:rPr>
              <a:t>Profession</a:t>
            </a:r>
          </a:p>
          <a:p>
            <a:pPr algn="r" eaLnBrk="1" hangingPunct="1">
              <a:lnSpc>
                <a:spcPct val="100000"/>
              </a:lnSpc>
            </a:pPr>
            <a:endParaRPr lang="da-DK" sz="1000" baseline="0" noProof="1" smtClean="0">
              <a:solidFill>
                <a:schemeClr val="tx1">
                  <a:lumMod val="75000"/>
                  <a:lumOff val="25000"/>
                </a:schemeClr>
              </a:solidFill>
              <a:latin typeface="+mn-lt"/>
              <a:cs typeface="Arial" charset="0"/>
            </a:endParaRPr>
          </a:p>
          <a:p>
            <a:pPr algn="r" eaLnBrk="1" hangingPunct="1">
              <a:lnSpc>
                <a:spcPct val="100000"/>
              </a:lnSpc>
            </a:pPr>
            <a:endParaRPr lang="da-DK" sz="1800" baseline="0" noProof="1" smtClean="0">
              <a:solidFill>
                <a:schemeClr val="tx1">
                  <a:lumMod val="75000"/>
                  <a:lumOff val="25000"/>
                </a:schemeClr>
              </a:solidFill>
              <a:latin typeface="+mn-lt"/>
              <a:cs typeface="Arial" charset="0"/>
            </a:endParaRPr>
          </a:p>
          <a:p>
            <a:pPr algn="r" eaLnBrk="1" hangingPunct="1">
              <a:lnSpc>
                <a:spcPct val="100000"/>
              </a:lnSpc>
            </a:pPr>
            <a:r>
              <a:rPr lang="da-DK" sz="1000" baseline="0" noProof="1" smtClean="0">
                <a:solidFill>
                  <a:schemeClr val="tx1">
                    <a:lumMod val="75000"/>
                    <a:lumOff val="25000"/>
                  </a:schemeClr>
                </a:solidFill>
                <a:latin typeface="+mn-lt"/>
                <a:cs typeface="Arial" charset="0"/>
              </a:rPr>
              <a:t>Data / Tekst </a:t>
            </a:r>
            <a:endParaRPr lang="da-DK" sz="1000" noProof="1" smtClean="0">
              <a:solidFill>
                <a:schemeClr val="tx1">
                  <a:lumMod val="75000"/>
                  <a:lumOff val="25000"/>
                </a:schemeClr>
              </a:solidFill>
              <a:latin typeface="+mn-lt"/>
              <a:cs typeface="Arial" charset="0"/>
            </a:endParaRPr>
          </a:p>
        </p:txBody>
      </p:sp>
      <p:sp>
        <p:nvSpPr>
          <p:cNvPr id="21" name="Slide Number Placeholder 20"/>
          <p:cNvSpPr>
            <a:spLocks noGrp="1"/>
          </p:cNvSpPr>
          <p:nvPr>
            <p:ph type="sldNum" sz="quarter" idx="12"/>
          </p:nvPr>
        </p:nvSpPr>
        <p:spPr/>
        <p:txBody>
          <a:bodyPr/>
          <a:lstStyle/>
          <a:p>
            <a:pPr>
              <a:defRPr/>
            </a:pPr>
            <a:fld id="{E90C1E0A-682D-40DC-B1EA-26C007FDC330}" type="slidenum">
              <a:rPr lang="da-DK" smtClean="0"/>
              <a:pPr>
                <a:defRPr/>
              </a:pPr>
              <a:t>‹nr.›</a:t>
            </a:fld>
            <a:endParaRPr lang="da-DK" dirty="0"/>
          </a:p>
        </p:txBody>
      </p:sp>
      <p:sp>
        <p:nvSpPr>
          <p:cNvPr id="7" name="Picture Placeholder 6"/>
          <p:cNvSpPr>
            <a:spLocks noGrp="1"/>
          </p:cNvSpPr>
          <p:nvPr>
            <p:ph type="pic" sz="quarter" idx="13"/>
          </p:nvPr>
        </p:nvSpPr>
        <p:spPr>
          <a:xfrm>
            <a:off x="4699963" y="355450"/>
            <a:ext cx="4093200" cy="3741888"/>
          </a:xfrm>
        </p:spPr>
        <p:txBody>
          <a:bodyPr/>
          <a:lstStyle>
            <a:lvl1pPr marL="0" indent="0">
              <a:buNone/>
              <a:defRPr/>
            </a:lvl1pPr>
          </a:lstStyle>
          <a:p>
            <a:r>
              <a:rPr lang="da-DK" smtClean="0"/>
              <a:t>Klik på ikonet for at tilføje et billede</a:t>
            </a:r>
            <a:endParaRPr lang="da-DK" dirty="0"/>
          </a:p>
        </p:txBody>
      </p:sp>
      <p:sp>
        <p:nvSpPr>
          <p:cNvPr id="10" name="Text Placeholder 9"/>
          <p:cNvSpPr>
            <a:spLocks noGrp="1"/>
          </p:cNvSpPr>
          <p:nvPr>
            <p:ph type="body" sz="quarter" idx="14"/>
          </p:nvPr>
        </p:nvSpPr>
        <p:spPr>
          <a:xfrm>
            <a:off x="352424" y="2631019"/>
            <a:ext cx="4093200" cy="1525588"/>
          </a:xfrm>
        </p:spPr>
        <p:txBody>
          <a:bodyPr/>
          <a:lstStyle>
            <a:lvl1pPr marL="0" indent="0" algn="r">
              <a:buFontTx/>
              <a:buNone/>
              <a:defRPr/>
            </a:lvl1pPr>
          </a:lstStyle>
          <a:p>
            <a:pPr lvl="0"/>
            <a:r>
              <a:rPr lang="da-DK" smtClean="0"/>
              <a:t>Rediger typografien i masterens</a:t>
            </a:r>
          </a:p>
        </p:txBody>
      </p:sp>
      <p:sp>
        <p:nvSpPr>
          <p:cNvPr id="17" name="Text Placeholder 9"/>
          <p:cNvSpPr>
            <a:spLocks noGrp="1"/>
          </p:cNvSpPr>
          <p:nvPr>
            <p:ph type="body" sz="quarter" idx="11"/>
          </p:nvPr>
        </p:nvSpPr>
        <p:spPr>
          <a:xfrm>
            <a:off x="352425" y="2092151"/>
            <a:ext cx="4093200" cy="489506"/>
          </a:xfrm>
        </p:spPr>
        <p:txBody>
          <a:bodyPr/>
          <a:lstStyle>
            <a:lvl1pPr marL="0" indent="0" algn="r">
              <a:spcBef>
                <a:spcPts val="0"/>
              </a:spcBef>
              <a:buFontTx/>
              <a:buNone/>
              <a:defRPr sz="1600" cap="all" baseline="0"/>
            </a:lvl1pPr>
          </a:lstStyle>
          <a:p>
            <a:pPr lvl="0"/>
            <a:r>
              <a:rPr lang="da-DK" smtClean="0"/>
              <a:t>Rediger typografien i masterens</a:t>
            </a:r>
          </a:p>
        </p:txBody>
      </p:sp>
    </p:spTree>
    <p:extLst>
      <p:ext uri="{BB962C8B-B14F-4D97-AF65-F5344CB8AC3E}">
        <p14:creationId xmlns:p14="http://schemas.microsoft.com/office/powerpoint/2010/main" val="286639724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 name="Bottom Rectangle"/>
          <p:cNvSpPr/>
          <p:nvPr/>
        </p:nvSpPr>
        <p:spPr>
          <a:xfrm>
            <a:off x="0" y="4227512"/>
            <a:ext cx="9144000" cy="918369"/>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sp>
        <p:nvSpPr>
          <p:cNvPr id="1030" name="Rectangle 6"/>
          <p:cNvSpPr>
            <a:spLocks noGrp="1" noChangeArrowheads="1"/>
          </p:cNvSpPr>
          <p:nvPr>
            <p:ph type="sldNum" sz="quarter" idx="4"/>
          </p:nvPr>
        </p:nvSpPr>
        <p:spPr bwMode="auto">
          <a:xfrm>
            <a:off x="7355968" y="4496400"/>
            <a:ext cx="1437196" cy="491958"/>
          </a:xfrm>
          <a:prstGeom prst="rect">
            <a:avLst/>
          </a:prstGeom>
          <a:noFill/>
          <a:ln w="9525">
            <a:noFill/>
            <a:miter lim="800000"/>
            <a:headEnd/>
            <a:tailEnd/>
          </a:ln>
          <a:effectLst/>
        </p:spPr>
        <p:txBody>
          <a:bodyPr vert="horz" wrap="square" lIns="0" tIns="334800" rIns="0" bIns="0" numCol="1" anchor="t" anchorCtr="0" compatLnSpc="1">
            <a:prstTxWarp prst="textNoShape">
              <a:avLst/>
            </a:prstTxWarp>
            <a:spAutoFit/>
          </a:bodyPr>
          <a:lstStyle>
            <a:lvl1pPr algn="r">
              <a:lnSpc>
                <a:spcPts val="1200"/>
              </a:lnSpc>
              <a:buFontTx/>
              <a:buNone/>
              <a:defRPr sz="600" spc="40" baseline="0" smtClean="0">
                <a:solidFill>
                  <a:schemeClr val="bg1"/>
                </a:solidFill>
                <a:latin typeface="AU Passata Light" pitchFamily="34" charset="0"/>
              </a:defRPr>
            </a:lvl1pPr>
          </a:lstStyle>
          <a:p>
            <a:pPr>
              <a:defRPr/>
            </a:pPr>
            <a:fld id="{E90C1E0A-682D-40DC-B1EA-26C007FDC330}" type="slidenum">
              <a:rPr lang="da-DK" smtClean="0"/>
              <a:pPr>
                <a:defRPr/>
              </a:pPr>
              <a:t>‹nr.›</a:t>
            </a:fld>
            <a:endParaRPr lang="da-DK" dirty="0"/>
          </a:p>
        </p:txBody>
      </p:sp>
      <p:sp>
        <p:nvSpPr>
          <p:cNvPr id="12" name="SD_FLD_DocumentDate"/>
          <p:cNvSpPr txBox="1">
            <a:spLocks noChangeArrowheads="1"/>
          </p:cNvSpPr>
          <p:nvPr/>
        </p:nvSpPr>
        <p:spPr bwMode="auto">
          <a:xfrm>
            <a:off x="7045890" y="4496400"/>
            <a:ext cx="1746000" cy="334800"/>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da-DK" sz="800" cap="all" baseline="0" smtClean="0">
                <a:solidFill>
                  <a:schemeClr val="bg1"/>
                </a:solidFill>
                <a:latin typeface="AU Passata Light" pitchFamily="34" charset="0"/>
              </a:rPr>
              <a:t>7. februar 2020</a:t>
            </a:r>
            <a:endParaRPr lang="da-DK" sz="800" cap="all" baseline="0" dirty="0" smtClean="0">
              <a:solidFill>
                <a:schemeClr val="bg1"/>
              </a:solidFill>
              <a:latin typeface="AU Passata Light" pitchFamily="34" charset="0"/>
            </a:endParaRPr>
          </a:p>
        </p:txBody>
      </p:sp>
      <p:sp>
        <p:nvSpPr>
          <p:cNvPr id="10" name="SD_FLD_Event"/>
          <p:cNvSpPr txBox="1">
            <a:spLocks noChangeArrowheads="1"/>
          </p:cNvSpPr>
          <p:nvPr/>
        </p:nvSpPr>
        <p:spPr bwMode="auto">
          <a:xfrm>
            <a:off x="7045890" y="4496400"/>
            <a:ext cx="1749940" cy="207834"/>
          </a:xfrm>
          <a:prstGeom prst="rect">
            <a:avLst/>
          </a:prstGeom>
          <a:noFill/>
          <a:ln w="1778" algn="ctr">
            <a:noFill/>
            <a:miter lim="800000"/>
            <a:headEnd/>
            <a:tailEnd/>
          </a:ln>
          <a:effectLst/>
        </p:spPr>
        <p:txBody>
          <a:bodyPr lIns="0" tIns="90000" rIns="0" bIns="0" anchor="t" anchorCtr="0">
            <a:spAutoFit/>
          </a:bodyPr>
          <a:lstStyle/>
          <a:p>
            <a:pPr algn="r">
              <a:lnSpc>
                <a:spcPct val="95000"/>
              </a:lnSpc>
              <a:defRPr/>
            </a:pPr>
            <a:endParaRPr lang="da-DK" sz="800" b="1" cap="all" baseline="0" dirty="0">
              <a:solidFill>
                <a:schemeClr val="bg1"/>
              </a:solidFill>
            </a:endParaRPr>
          </a:p>
        </p:txBody>
      </p:sp>
      <p:sp>
        <p:nvSpPr>
          <p:cNvPr id="29" name="White Rectangle"/>
          <p:cNvSpPr/>
          <p:nvPr/>
        </p:nvSpPr>
        <p:spPr>
          <a:xfrm>
            <a:off x="8360430" y="4402800"/>
            <a:ext cx="432000" cy="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smtClean="0"/>
          </a:p>
          <a:p>
            <a:pPr algn="ctr"/>
            <a:endParaRPr lang="da-DK" dirty="0"/>
          </a:p>
        </p:txBody>
      </p:sp>
      <p:sp>
        <p:nvSpPr>
          <p:cNvPr id="27" name="SD_USR_Title"/>
          <p:cNvSpPr txBox="1">
            <a:spLocks noChangeArrowheads="1"/>
          </p:cNvSpPr>
          <p:nvPr/>
        </p:nvSpPr>
        <p:spPr bwMode="auto">
          <a:xfrm>
            <a:off x="4748455" y="4496400"/>
            <a:ext cx="2237395" cy="335064"/>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da-DK" sz="800" cap="all" baseline="0" smtClean="0">
                <a:solidFill>
                  <a:schemeClr val="bg1"/>
                </a:solidFill>
                <a:latin typeface="AU Passata Light" pitchFamily="34" charset="0"/>
              </a:rPr>
              <a:t>PhD Candidate</a:t>
            </a:r>
            <a:endParaRPr lang="da-DK" sz="800" cap="all" baseline="0" dirty="0">
              <a:solidFill>
                <a:schemeClr val="bg1"/>
              </a:solidFill>
              <a:latin typeface="AU Passata Light" pitchFamily="34" charset="0"/>
            </a:endParaRPr>
          </a:p>
        </p:txBody>
      </p:sp>
      <p:sp>
        <p:nvSpPr>
          <p:cNvPr id="11" name="SD_USR_Name"/>
          <p:cNvSpPr txBox="1">
            <a:spLocks noChangeArrowheads="1"/>
          </p:cNvSpPr>
          <p:nvPr/>
        </p:nvSpPr>
        <p:spPr bwMode="auto">
          <a:xfrm>
            <a:off x="4748455" y="4496400"/>
            <a:ext cx="2237395" cy="207834"/>
          </a:xfrm>
          <a:prstGeom prst="rect">
            <a:avLst/>
          </a:prstGeom>
          <a:noFill/>
          <a:ln w="1778" algn="ctr">
            <a:noFill/>
            <a:miter lim="800000"/>
            <a:headEnd/>
            <a:tailEnd/>
          </a:ln>
          <a:effectLst/>
        </p:spPr>
        <p:txBody>
          <a:bodyPr lIns="0" tIns="90000" rIns="0" bIns="0" anchor="t" anchorCtr="0">
            <a:spAutoFit/>
          </a:bodyPr>
          <a:lstStyle/>
          <a:p>
            <a:pPr algn="r">
              <a:lnSpc>
                <a:spcPct val="95000"/>
              </a:lnSpc>
              <a:defRPr/>
            </a:pPr>
            <a:r>
              <a:rPr lang="da-DK" sz="800" b="1" cap="all" baseline="0" smtClean="0">
                <a:solidFill>
                  <a:schemeClr val="bg1"/>
                </a:solidFill>
              </a:rPr>
              <a:t>Simon Mølholm Olesen</a:t>
            </a:r>
            <a:endParaRPr lang="da-DK" sz="800" b="1" cap="all" baseline="0" dirty="0">
              <a:solidFill>
                <a:schemeClr val="bg1"/>
              </a:solidFill>
            </a:endParaRPr>
          </a:p>
        </p:txBody>
      </p:sp>
      <p:sp>
        <p:nvSpPr>
          <p:cNvPr id="33" name="SD_ART_SecondaryLogo"/>
          <p:cNvSpPr>
            <a:spLocks noChangeArrowheads="1"/>
          </p:cNvSpPr>
          <p:nvPr/>
        </p:nvSpPr>
        <p:spPr bwMode="auto">
          <a:xfrm>
            <a:off x="2844000" y="4582800"/>
            <a:ext cx="1508400" cy="316800"/>
          </a:xfrm>
          <a:prstGeom prst="rect">
            <a:avLst/>
          </a:prstGeom>
          <a:solidFill>
            <a:schemeClr val="bg1">
              <a:alpha val="0"/>
            </a:schemeClr>
          </a:solidFill>
          <a:ln w="1778" algn="ctr">
            <a:noFill/>
            <a:miter lim="800000"/>
            <a:headEnd/>
            <a:tailEnd/>
          </a:ln>
          <a:effectLst/>
        </p:spPr>
        <p:txBody>
          <a:bodyPr wrap="square" anchor="ctr">
            <a:noAutofit/>
          </a:bodyPr>
          <a:lstStyle/>
          <a:p>
            <a:pPr>
              <a:defRPr/>
            </a:pPr>
            <a:endParaRPr lang="da-DK" dirty="0"/>
          </a:p>
        </p:txBody>
      </p:sp>
      <p:sp>
        <p:nvSpPr>
          <p:cNvPr id="17" name="SD_OFF_Niveau1And2"/>
          <p:cNvSpPr txBox="1">
            <a:spLocks noChangeArrowheads="1"/>
          </p:cNvSpPr>
          <p:nvPr/>
        </p:nvSpPr>
        <p:spPr bwMode="auto">
          <a:xfrm>
            <a:off x="975600" y="4496400"/>
            <a:ext cx="1800000" cy="513502"/>
          </a:xfrm>
          <a:prstGeom prst="rect">
            <a:avLst/>
          </a:prstGeom>
          <a:noFill/>
          <a:ln w="1778" algn="ctr">
            <a:noFill/>
            <a:miter lim="800000"/>
            <a:headEnd/>
            <a:tailEnd/>
          </a:ln>
          <a:effectLst/>
        </p:spPr>
        <p:txBody>
          <a:bodyPr lIns="0" tIns="334800" rIns="0" bIns="0">
            <a:spAutoFit/>
          </a:bodyPr>
          <a:lstStyle/>
          <a:p>
            <a:pPr>
              <a:lnSpc>
                <a:spcPct val="95000"/>
              </a:lnSpc>
              <a:defRPr/>
            </a:pPr>
            <a:r>
              <a:rPr lang="nn-NO" sz="600" cap="all" spc="40" baseline="0" smtClean="0">
                <a:solidFill>
                  <a:schemeClr val="bg1"/>
                </a:solidFill>
                <a:latin typeface="AU Passata Light" pitchFamily="34" charset="0"/>
              </a:rPr>
              <a:t>Institut for</a:t>
            </a:r>
          </a:p>
          <a:p>
            <a:pPr>
              <a:lnSpc>
                <a:spcPct val="95000"/>
              </a:lnSpc>
              <a:defRPr/>
            </a:pPr>
            <a:r>
              <a:rPr lang="nn-NO" sz="600" cap="all" spc="40" baseline="0" smtClean="0">
                <a:solidFill>
                  <a:schemeClr val="bg1"/>
                </a:solidFill>
                <a:latin typeface="AU Passata Light" pitchFamily="34" charset="0"/>
              </a:rPr>
              <a:t>Kultur og Samfund</a:t>
            </a:r>
            <a:endParaRPr lang="da-DK" sz="600" cap="all" spc="40" baseline="0" dirty="0" smtClean="0">
              <a:solidFill>
                <a:schemeClr val="bg1"/>
              </a:solidFill>
              <a:latin typeface="AU Passata Light" pitchFamily="34" charset="0"/>
            </a:endParaRPr>
          </a:p>
        </p:txBody>
      </p:sp>
      <p:sp>
        <p:nvSpPr>
          <p:cNvPr id="8" name="SD_LAN_AUWBreak"/>
          <p:cNvSpPr txBox="1">
            <a:spLocks noChangeArrowheads="1"/>
          </p:cNvSpPr>
          <p:nvPr/>
        </p:nvSpPr>
        <p:spPr bwMode="auto">
          <a:xfrm>
            <a:off x="971998" y="4496400"/>
            <a:ext cx="702000" cy="331403"/>
          </a:xfrm>
          <a:prstGeom prst="rect">
            <a:avLst/>
          </a:prstGeom>
          <a:noFill/>
          <a:ln w="1778" algn="ctr">
            <a:noFill/>
            <a:miter lim="800000"/>
            <a:headEnd/>
            <a:tailEnd/>
          </a:ln>
          <a:effectLst/>
        </p:spPr>
        <p:txBody>
          <a:bodyPr wrap="none" lIns="0" tIns="64800" rIns="0" bIns="0" anchor="t" anchorCtr="0">
            <a:spAutoFit/>
          </a:bodyPr>
          <a:lstStyle/>
          <a:p>
            <a:pPr algn="l">
              <a:lnSpc>
                <a:spcPct val="90000"/>
              </a:lnSpc>
              <a:defRPr/>
            </a:pPr>
            <a:r>
              <a:rPr lang="da-DK" sz="960" cap="all" baseline="0" smtClean="0">
                <a:solidFill>
                  <a:schemeClr val="bg1"/>
                </a:solidFill>
                <a:latin typeface="AU Passata" panose="020B0503030502030804" pitchFamily="34" charset="0"/>
              </a:rPr>
              <a:t>Aarhus 
Universitet</a:t>
            </a:r>
            <a:endParaRPr lang="da-DK" sz="960" cap="all" baseline="0" dirty="0">
              <a:solidFill>
                <a:schemeClr val="bg1"/>
              </a:solidFill>
              <a:latin typeface="AU Passata" panose="020B0503030502030804" pitchFamily="34" charset="0"/>
            </a:endParaRPr>
          </a:p>
        </p:txBody>
      </p:sp>
      <p:sp>
        <p:nvSpPr>
          <p:cNvPr id="1028" name="Rectangle 3"/>
          <p:cNvSpPr>
            <a:spLocks noGrp="1" noChangeArrowheads="1"/>
          </p:cNvSpPr>
          <p:nvPr>
            <p:ph type="body" idx="1"/>
          </p:nvPr>
        </p:nvSpPr>
        <p:spPr bwMode="auto">
          <a:xfrm>
            <a:off x="352425" y="1558925"/>
            <a:ext cx="8440739" cy="25384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a-DK" dirty="0" smtClean="0"/>
              <a:t>Klik for at redigere i master</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p>
          <a:p>
            <a:pPr lvl="5"/>
            <a:r>
              <a:rPr lang="da-DK" dirty="0" smtClean="0"/>
              <a:t>6 niveau</a:t>
            </a:r>
          </a:p>
          <a:p>
            <a:pPr lvl="6"/>
            <a:r>
              <a:rPr lang="da-DK" dirty="0" smtClean="0"/>
              <a:t>7 niveau</a:t>
            </a:r>
          </a:p>
          <a:p>
            <a:pPr lvl="7"/>
            <a:r>
              <a:rPr lang="da-DK" dirty="0" smtClean="0"/>
              <a:t>8 niveau</a:t>
            </a:r>
          </a:p>
          <a:p>
            <a:pPr lvl="8"/>
            <a:r>
              <a:rPr lang="da-DK" dirty="0" smtClean="0"/>
              <a:t>9 niveau</a:t>
            </a:r>
          </a:p>
        </p:txBody>
      </p:sp>
      <p:sp>
        <p:nvSpPr>
          <p:cNvPr id="1027" name="Placeholder title"/>
          <p:cNvSpPr>
            <a:spLocks noGrp="1" noChangeArrowheads="1"/>
          </p:cNvSpPr>
          <p:nvPr>
            <p:ph type="title"/>
          </p:nvPr>
        </p:nvSpPr>
        <p:spPr bwMode="auto">
          <a:xfrm>
            <a:off x="352426" y="166689"/>
            <a:ext cx="8440737" cy="981996"/>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da-DK" dirty="0" smtClean="0"/>
              <a:t>Klik for at redigere i master</a:t>
            </a:r>
          </a:p>
        </p:txBody>
      </p:sp>
      <p:sp>
        <p:nvSpPr>
          <p:cNvPr id="15" name="Pladsholder til tekst 2"/>
          <p:cNvSpPr txBox="1">
            <a:spLocks/>
          </p:cNvSpPr>
          <p:nvPr/>
        </p:nvSpPr>
        <p:spPr>
          <a:xfrm>
            <a:off x="306000" y="4496400"/>
            <a:ext cx="538609" cy="331200"/>
          </a:xfrm>
          <a:prstGeom prst="rect">
            <a:avLst/>
          </a:prstGeom>
        </p:spPr>
        <p:txBody>
          <a:bodyPr wrap="non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r>
              <a:rPr lang="da-DK" sz="2090" kern="0" dirty="0" smtClean="0">
                <a:solidFill>
                  <a:schemeClr val="bg1"/>
                </a:solidFill>
              </a:rPr>
              <a:t>AU</a:t>
            </a:r>
            <a:endParaRPr lang="da-DK" sz="2090" kern="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90" r:id="rId1"/>
    <p:sldLayoutId id="2147483699" r:id="rId2"/>
    <p:sldLayoutId id="2147483714" r:id="rId3"/>
    <p:sldLayoutId id="2147483692"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16" r:id="rId13"/>
    <p:sldLayoutId id="2147483709" r:id="rId14"/>
    <p:sldLayoutId id="2147483710" r:id="rId15"/>
    <p:sldLayoutId id="2147483711" r:id="rId16"/>
    <p:sldLayoutId id="2147483694" r:id="rId17"/>
    <p:sldLayoutId id="2147483695" r:id="rId18"/>
    <p:sldLayoutId id="2147483712" r:id="rId19"/>
    <p:sldLayoutId id="2147483715" r:id="rId20"/>
  </p:sldLayoutIdLst>
  <p:timing>
    <p:tnLst>
      <p:par>
        <p:cTn id="1" dur="indefinite" restart="never" nodeType="tmRoot"/>
      </p:par>
    </p:tnLst>
  </p:timing>
  <p:hf sldNum="0" hdr="0" ftr="0" dt="0"/>
  <p:txStyles>
    <p:titleStyle>
      <a:lvl1pPr algn="l" rtl="0" eaLnBrk="1" fontAlgn="base" hangingPunct="1">
        <a:lnSpc>
          <a:spcPct val="83000"/>
        </a:lnSpc>
        <a:spcBef>
          <a:spcPct val="0"/>
        </a:spcBef>
        <a:spcAft>
          <a:spcPct val="0"/>
        </a:spcAft>
        <a:defRPr sz="32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5000"/>
        </a:lnSpc>
        <a:spcBef>
          <a:spcPts val="600"/>
        </a:spcBef>
        <a:spcAft>
          <a:spcPct val="0"/>
        </a:spcAft>
        <a:buClr>
          <a:schemeClr val="bg2"/>
        </a:buClr>
        <a:buSzPct val="75000"/>
        <a:buFont typeface="Calibri" panose="020F0502020204030204" pitchFamily="34" charset="0"/>
        <a:buChar char="​"/>
        <a:defRPr sz="1600">
          <a:solidFill>
            <a:srgbClr val="000000"/>
          </a:solidFill>
          <a:latin typeface="+mn-lt"/>
          <a:ea typeface="+mn-ea"/>
          <a:cs typeface="+mn-cs"/>
        </a:defRPr>
      </a:lvl1pPr>
      <a:lvl2pPr marL="324000" indent="-324000" algn="l" rtl="0" eaLnBrk="1" fontAlgn="base" hangingPunct="1">
        <a:lnSpc>
          <a:spcPct val="95000"/>
        </a:lnSpc>
        <a:spcBef>
          <a:spcPts val="600"/>
        </a:spcBef>
        <a:spcAft>
          <a:spcPct val="0"/>
        </a:spcAft>
        <a:buClr>
          <a:schemeClr val="bg2"/>
        </a:buClr>
        <a:buSzPct val="75000"/>
        <a:buFont typeface="Wingdings 3" pitchFamily="18" charset="2"/>
        <a:buChar char="u"/>
        <a:defRPr sz="1600">
          <a:solidFill>
            <a:srgbClr val="000000"/>
          </a:solidFill>
          <a:latin typeface="+mn-lt"/>
        </a:defRPr>
      </a:lvl2pPr>
      <a:lvl3pPr marL="648000" indent="-324000" algn="l" rtl="0" eaLnBrk="1" fontAlgn="base" hangingPunct="1">
        <a:lnSpc>
          <a:spcPct val="95000"/>
        </a:lnSpc>
        <a:spcBef>
          <a:spcPts val="600"/>
        </a:spcBef>
        <a:spcAft>
          <a:spcPct val="0"/>
        </a:spcAft>
        <a:buClr>
          <a:schemeClr val="bg2"/>
        </a:buClr>
        <a:buSzPct val="100000"/>
        <a:buFont typeface="AU Passata" panose="020B0503030502030804" pitchFamily="34" charset="0"/>
        <a:buChar char="›"/>
        <a:defRPr sz="1600">
          <a:solidFill>
            <a:srgbClr val="000000"/>
          </a:solidFill>
          <a:latin typeface="+mn-lt"/>
        </a:defRPr>
      </a:lvl3pPr>
      <a:lvl4pPr marL="972000" indent="-324000" algn="l" rtl="0" eaLnBrk="1" fontAlgn="base" hangingPunct="1">
        <a:lnSpc>
          <a:spcPct val="95000"/>
        </a:lnSpc>
        <a:spcBef>
          <a:spcPts val="600"/>
        </a:spcBef>
        <a:spcAft>
          <a:spcPct val="0"/>
        </a:spcAft>
        <a:buClr>
          <a:schemeClr val="bg2"/>
        </a:buClr>
        <a:buSzPct val="100000"/>
        <a:buFont typeface="AU Passata" panose="020B0503030502030804" pitchFamily="34" charset="0"/>
        <a:buChar char="›"/>
        <a:defRPr sz="1600">
          <a:solidFill>
            <a:srgbClr val="000000"/>
          </a:solidFill>
          <a:latin typeface="+mn-lt"/>
        </a:defRPr>
      </a:lvl4pPr>
      <a:lvl5pPr marL="1296000" indent="-324000" algn="l" rtl="0" eaLnBrk="1" fontAlgn="base" hangingPunct="1">
        <a:lnSpc>
          <a:spcPct val="95000"/>
        </a:lnSpc>
        <a:spcBef>
          <a:spcPts val="600"/>
        </a:spcBef>
        <a:spcAft>
          <a:spcPct val="0"/>
        </a:spcAft>
        <a:buClr>
          <a:schemeClr val="bg2"/>
        </a:buClr>
        <a:buSzPct val="100000"/>
        <a:buFont typeface="AU Passata" panose="020B0503030502030804" pitchFamily="34" charset="0"/>
        <a:buChar char="›"/>
        <a:defRPr sz="1600">
          <a:solidFill>
            <a:srgbClr val="000000"/>
          </a:solidFill>
          <a:latin typeface="+mn-lt"/>
        </a:defRPr>
      </a:lvl5pPr>
      <a:lvl6pPr marL="1620000" indent="-324000" algn="l" rtl="0" eaLnBrk="1" fontAlgn="base" hangingPunct="1">
        <a:lnSpc>
          <a:spcPct val="95000"/>
        </a:lnSpc>
        <a:spcBef>
          <a:spcPts val="600"/>
        </a:spcBef>
        <a:spcAft>
          <a:spcPct val="0"/>
        </a:spcAft>
        <a:buClr>
          <a:schemeClr val="bg2"/>
        </a:buClr>
        <a:buFont typeface="AU Passata" pitchFamily="34" charset="0"/>
        <a:buChar char="›"/>
        <a:defRPr sz="1600">
          <a:solidFill>
            <a:srgbClr val="000000"/>
          </a:solidFill>
          <a:latin typeface="+mn-lt"/>
        </a:defRPr>
      </a:lvl6pPr>
      <a:lvl7pPr marL="1944000" indent="-324000" algn="l" rtl="0" eaLnBrk="1" fontAlgn="base" hangingPunct="1">
        <a:lnSpc>
          <a:spcPct val="95000"/>
        </a:lnSpc>
        <a:spcBef>
          <a:spcPts val="600"/>
        </a:spcBef>
        <a:spcAft>
          <a:spcPct val="0"/>
        </a:spcAft>
        <a:buClr>
          <a:schemeClr val="bg2"/>
        </a:buClr>
        <a:buFont typeface="AU Passata" panose="020B0503030502030804" pitchFamily="34" charset="0"/>
        <a:buChar char="›"/>
        <a:defRPr sz="1600">
          <a:solidFill>
            <a:srgbClr val="000000"/>
          </a:solidFill>
          <a:latin typeface="+mn-lt"/>
        </a:defRPr>
      </a:lvl7pPr>
      <a:lvl8pPr marL="2268000" indent="-324000" algn="l" rtl="0" eaLnBrk="1" fontAlgn="base" hangingPunct="1">
        <a:lnSpc>
          <a:spcPct val="95000"/>
        </a:lnSpc>
        <a:spcBef>
          <a:spcPts val="600"/>
        </a:spcBef>
        <a:spcAft>
          <a:spcPct val="0"/>
        </a:spcAft>
        <a:buClr>
          <a:schemeClr val="bg2"/>
        </a:buClr>
        <a:buFont typeface="AU Passata" pitchFamily="34" charset="0"/>
        <a:buChar char="›"/>
        <a:defRPr sz="1600">
          <a:solidFill>
            <a:srgbClr val="000000"/>
          </a:solidFill>
          <a:latin typeface="+mn-lt"/>
        </a:defRPr>
      </a:lvl8pPr>
      <a:lvl9pPr marL="2592000" indent="-324000" algn="l" rtl="0" eaLnBrk="1" fontAlgn="base" hangingPunct="1">
        <a:lnSpc>
          <a:spcPct val="95000"/>
        </a:lnSpc>
        <a:spcBef>
          <a:spcPts val="600"/>
        </a:spcBef>
        <a:spcAft>
          <a:spcPct val="0"/>
        </a:spcAft>
        <a:buClr>
          <a:schemeClr val="bg2"/>
        </a:buClr>
        <a:buFont typeface="AU Passata" pitchFamily="34" charset="0"/>
        <a:buChar char="›"/>
        <a:defRPr sz="1600">
          <a:solidFill>
            <a:srgbClr val="000000"/>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Bob"/><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89013" y="1989780"/>
            <a:ext cx="7159345" cy="584775"/>
          </a:xfrm>
        </p:spPr>
        <p:txBody>
          <a:bodyPr/>
          <a:lstStyle/>
          <a:p>
            <a:r>
              <a:rPr lang="da-DK" dirty="0" smtClean="0"/>
              <a:t>Lektion 2: introduktion (2)</a:t>
            </a:r>
            <a:endParaRPr lang="da-DK" dirty="0"/>
          </a:p>
        </p:txBody>
      </p:sp>
    </p:spTree>
    <p:extLst>
      <p:ext uri="{BB962C8B-B14F-4D97-AF65-F5344CB8AC3E}">
        <p14:creationId xmlns:p14="http://schemas.microsoft.com/office/powerpoint/2010/main" val="2465926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dsholder til billede 5"/>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3016" t="878" r="-4243" b="5281"/>
          <a:stretch/>
        </p:blipFill>
        <p:spPr/>
      </p:pic>
      <p:pic>
        <p:nvPicPr>
          <p:cNvPr id="9" name="Pladsholder til billede 8"/>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914" r="914"/>
          <a:stretch>
            <a:fillRect/>
          </a:stretch>
        </p:blipFill>
        <p:spPr/>
      </p:pic>
    </p:spTree>
    <p:extLst>
      <p:ext uri="{BB962C8B-B14F-4D97-AF65-F5344CB8AC3E}">
        <p14:creationId xmlns:p14="http://schemas.microsoft.com/office/powerpoint/2010/main" val="3828359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1"/>
          </p:nvPr>
        </p:nvSpPr>
        <p:spPr>
          <a:xfrm>
            <a:off x="1712386" y="1725084"/>
            <a:ext cx="5451902" cy="2372254"/>
          </a:xfrm>
        </p:spPr>
        <p:txBody>
          <a:bodyPr/>
          <a:lstStyle/>
          <a:p>
            <a:pPr algn="just"/>
            <a:r>
              <a:rPr lang="da-DK" dirty="0" smtClean="0"/>
              <a:t>Postcolonialism, in short, </a:t>
            </a:r>
            <a:r>
              <a:rPr lang="da-DK" dirty="0" err="1" smtClean="0"/>
              <a:t>represents</a:t>
            </a:r>
            <a:r>
              <a:rPr lang="da-DK" dirty="0" smtClean="0"/>
              <a:t> the </a:t>
            </a:r>
            <a:r>
              <a:rPr lang="da-DK" dirty="0" err="1" smtClean="0"/>
              <a:t>intellectual</a:t>
            </a:r>
            <a:r>
              <a:rPr lang="da-DK" dirty="0" smtClean="0"/>
              <a:t> moment at </a:t>
            </a:r>
            <a:r>
              <a:rPr lang="da-DK" dirty="0" err="1" smtClean="0"/>
              <a:t>which</a:t>
            </a:r>
            <a:r>
              <a:rPr lang="da-DK" dirty="0" smtClean="0"/>
              <a:t>, to </a:t>
            </a:r>
            <a:r>
              <a:rPr lang="da-DK" dirty="0" err="1" smtClean="0"/>
              <a:t>quote</a:t>
            </a:r>
            <a:r>
              <a:rPr lang="da-DK" dirty="0" smtClean="0"/>
              <a:t> the </a:t>
            </a:r>
            <a:r>
              <a:rPr lang="da-DK" dirty="0" err="1" smtClean="0"/>
              <a:t>title</a:t>
            </a:r>
            <a:r>
              <a:rPr lang="da-DK" dirty="0" smtClean="0"/>
              <a:t> of a </a:t>
            </a:r>
            <a:r>
              <a:rPr lang="da-DK" dirty="0" err="1" smtClean="0"/>
              <a:t>pioneering</a:t>
            </a:r>
            <a:r>
              <a:rPr lang="da-DK" dirty="0" smtClean="0"/>
              <a:t> </a:t>
            </a:r>
            <a:r>
              <a:rPr lang="da-DK" dirty="0" err="1" smtClean="0"/>
              <a:t>study</a:t>
            </a:r>
            <a:r>
              <a:rPr lang="da-DK" dirty="0" smtClean="0"/>
              <a:t>, the empire strikes back</a:t>
            </a:r>
            <a:endParaRPr lang="da-DK" dirty="0"/>
          </a:p>
          <a:p>
            <a:endParaRPr lang="da-DK" dirty="0" smtClean="0"/>
          </a:p>
          <a:p>
            <a:r>
              <a:rPr lang="da-DK" dirty="0" smtClean="0"/>
              <a:t>- Simon Gunn (2006): </a:t>
            </a:r>
            <a:r>
              <a:rPr lang="da-DK" dirty="0" err="1" smtClean="0"/>
              <a:t>History</a:t>
            </a:r>
            <a:r>
              <a:rPr lang="da-DK" dirty="0" smtClean="0"/>
              <a:t> and </a:t>
            </a:r>
            <a:r>
              <a:rPr lang="da-DK" dirty="0" err="1" smtClean="0"/>
              <a:t>Cultural</a:t>
            </a:r>
            <a:r>
              <a:rPr lang="da-DK" dirty="0" smtClean="0"/>
              <a:t> </a:t>
            </a:r>
            <a:r>
              <a:rPr lang="da-DK" dirty="0" err="1" smtClean="0"/>
              <a:t>Theory</a:t>
            </a:r>
            <a:r>
              <a:rPr lang="da-DK" dirty="0" smtClean="0"/>
              <a:t>, s. 160</a:t>
            </a:r>
            <a:endParaRPr lang="da-DK" dirty="0"/>
          </a:p>
        </p:txBody>
      </p:sp>
    </p:spTree>
    <p:extLst>
      <p:ext uri="{BB962C8B-B14F-4D97-AF65-F5344CB8AC3E}">
        <p14:creationId xmlns:p14="http://schemas.microsoft.com/office/powerpoint/2010/main" val="4150884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Postkolonialisme i Danmark</a:t>
            </a:r>
            <a:endParaRPr lang="da-DK" dirty="0"/>
          </a:p>
        </p:txBody>
      </p:sp>
      <p:pic>
        <p:nvPicPr>
          <p:cNvPr id="5" name="Pladsholder til billede 4"/>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10104" t="-33299" r="-148274" b="-43654"/>
          <a:stretch/>
        </p:blipFill>
        <p:spPr/>
      </p:pic>
      <p:sp>
        <p:nvSpPr>
          <p:cNvPr id="4" name="Pladsholder til tekst 3"/>
          <p:cNvSpPr>
            <a:spLocks noGrp="1"/>
          </p:cNvSpPr>
          <p:nvPr>
            <p:ph type="body" sz="quarter" idx="14"/>
          </p:nvPr>
        </p:nvSpPr>
        <p:spPr>
          <a:xfrm>
            <a:off x="352424" y="891894"/>
            <a:ext cx="4291584" cy="3205444"/>
          </a:xfrm>
        </p:spPr>
        <p:txBody>
          <a:bodyPr/>
          <a:lstStyle/>
          <a:p>
            <a:pPr marL="285750" indent="-285750">
              <a:buFont typeface="Wingdings" panose="05000000000000000000" pitchFamily="2" charset="2"/>
              <a:buChar char="§"/>
            </a:pPr>
            <a:r>
              <a:rPr lang="da-DK" dirty="0" smtClean="0"/>
              <a:t>Brimnes (2013) tilbyder en god oversigt over postkoloniale bidrag; inspiration til opgave</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Fælles: Opgør m. klassisk kolonihistorie; gør Danmark til en kolonimagt blandt andre</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Fremskrive marginaliserede stemmer; slaver (Simonsen) og straffefanger (Heinsen) </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Magtkritik; seksualitet; materialitet; kolonial guvernementalitet; de andres kultur</a:t>
            </a:r>
            <a:endParaRPr lang="da-DK" dirty="0"/>
          </a:p>
        </p:txBody>
      </p:sp>
      <p:pic>
        <p:nvPicPr>
          <p:cNvPr id="6" name="Billed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563" y="1131590"/>
            <a:ext cx="1747250" cy="2038458"/>
          </a:xfrm>
          <a:prstGeom prst="rect">
            <a:avLst/>
          </a:prstGeom>
        </p:spPr>
      </p:pic>
      <p:sp>
        <p:nvSpPr>
          <p:cNvPr id="9" name="Tekstfelt 8"/>
          <p:cNvSpPr txBox="1"/>
          <p:nvPr/>
        </p:nvSpPr>
        <p:spPr>
          <a:xfrm>
            <a:off x="4860032" y="3291830"/>
            <a:ext cx="3528851" cy="175433"/>
          </a:xfrm>
          <a:prstGeom prst="rect">
            <a:avLst/>
          </a:prstGeom>
          <a:noFill/>
        </p:spPr>
        <p:txBody>
          <a:bodyPr wrap="none" lIns="0" tIns="0" rIns="0" bIns="0" rtlCol="0">
            <a:spAutoFit/>
          </a:bodyPr>
          <a:lstStyle/>
          <a:p>
            <a:pPr>
              <a:lnSpc>
                <a:spcPct val="95000"/>
              </a:lnSpc>
            </a:pPr>
            <a:r>
              <a:rPr lang="da-DK" sz="1200" dirty="0" smtClean="0">
                <a:latin typeface="+mn-lt"/>
              </a:rPr>
              <a:t> Gunvor Simonsen (KU)             Johan Heinsen (AAU)</a:t>
            </a:r>
          </a:p>
        </p:txBody>
      </p:sp>
    </p:spTree>
    <p:extLst>
      <p:ext uri="{BB962C8B-B14F-4D97-AF65-F5344CB8AC3E}">
        <p14:creationId xmlns:p14="http://schemas.microsoft.com/office/powerpoint/2010/main" val="3018613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1"/>
          </p:nvPr>
        </p:nvSpPr>
        <p:spPr/>
        <p:txBody>
          <a:bodyPr/>
          <a:lstStyle/>
          <a:p>
            <a:r>
              <a:rPr lang="da-DK" sz="4000" b="1" dirty="0" smtClean="0"/>
              <a:t>PAUSE</a:t>
            </a:r>
            <a:endParaRPr lang="da-DK" sz="4000" b="1" dirty="0"/>
          </a:p>
        </p:txBody>
      </p:sp>
    </p:spTree>
    <p:extLst>
      <p:ext uri="{BB962C8B-B14F-4D97-AF65-F5344CB8AC3E}">
        <p14:creationId xmlns:p14="http://schemas.microsoft.com/office/powerpoint/2010/main" val="1896806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Atlantisk historieskrivning</a:t>
            </a:r>
            <a:endParaRPr lang="da-DK" dirty="0"/>
          </a:p>
        </p:txBody>
      </p:sp>
      <p:pic>
        <p:nvPicPr>
          <p:cNvPr id="5" name="Pladsholder til billede 4"/>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8660" t="-17751" r="6128" b="-18331"/>
          <a:stretch/>
        </p:blipFill>
        <p:spPr>
          <a:xfrm>
            <a:off x="4788024" y="355450"/>
            <a:ext cx="4093200" cy="3741888"/>
          </a:xfrm>
        </p:spPr>
      </p:pic>
      <p:sp>
        <p:nvSpPr>
          <p:cNvPr id="4" name="Pladsholder til tekst 3"/>
          <p:cNvSpPr>
            <a:spLocks noGrp="1"/>
          </p:cNvSpPr>
          <p:nvPr>
            <p:ph type="body" sz="quarter" idx="14"/>
          </p:nvPr>
        </p:nvSpPr>
        <p:spPr>
          <a:xfrm>
            <a:off x="352423" y="891894"/>
            <a:ext cx="4347539" cy="3205444"/>
          </a:xfrm>
        </p:spPr>
        <p:txBody>
          <a:bodyPr/>
          <a:lstStyle/>
          <a:p>
            <a:pPr marL="285750" indent="-285750">
              <a:buFont typeface="Wingdings" panose="05000000000000000000" pitchFamily="2" charset="2"/>
              <a:buChar char="§"/>
            </a:pPr>
            <a:r>
              <a:rPr lang="da-DK" dirty="0" smtClean="0"/>
              <a:t>Der fandtes atlantisk historieskrivning f. 1900-tallet; national; Saxo og Englandstogterne</a:t>
            </a:r>
          </a:p>
          <a:p>
            <a:pPr>
              <a:buNone/>
            </a:pPr>
            <a:r>
              <a:rPr lang="da-DK" dirty="0"/>
              <a:t> </a:t>
            </a:r>
            <a:endParaRPr lang="da-DK" dirty="0" smtClean="0"/>
          </a:p>
          <a:p>
            <a:pPr marL="285750" indent="-285750">
              <a:buFont typeface="Wingdings" panose="05000000000000000000" pitchFamily="2" charset="2"/>
              <a:buChar char="§"/>
            </a:pPr>
            <a:r>
              <a:rPr lang="da-DK" dirty="0" smtClean="0"/>
              <a:t>”</a:t>
            </a:r>
            <a:r>
              <a:rPr lang="da-DK" dirty="0" err="1" smtClean="0"/>
              <a:t>Complex</a:t>
            </a:r>
            <a:r>
              <a:rPr lang="da-DK" dirty="0" smtClean="0"/>
              <a:t> of seas” (Armitage, s. 89); opdeling langs ækvator; Fr. </a:t>
            </a:r>
            <a:r>
              <a:rPr lang="da-DK" dirty="0" err="1" smtClean="0"/>
              <a:t>Douglass</a:t>
            </a:r>
            <a:r>
              <a:rPr lang="da-DK" dirty="0" smtClean="0"/>
              <a:t> og forbindelser </a:t>
            </a:r>
          </a:p>
          <a:p>
            <a:pPr>
              <a:buNone/>
            </a:pPr>
            <a:r>
              <a:rPr lang="da-DK" dirty="0" smtClean="0"/>
              <a:t> </a:t>
            </a:r>
          </a:p>
          <a:p>
            <a:pPr marL="285750" indent="-285750">
              <a:buFont typeface="Wingdings" panose="05000000000000000000" pitchFamily="2" charset="2"/>
              <a:buChar char="§"/>
            </a:pPr>
            <a:r>
              <a:rPr lang="da-DK" dirty="0" smtClean="0"/>
              <a:t>Moderne atlantisk historieskrivning opstod e. Anden Verdenskrig; var det et tilfælde</a:t>
            </a:r>
            <a:r>
              <a:rPr lang="da-DK" dirty="0"/>
              <a:t>?</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E1970; opgør med ‘</a:t>
            </a:r>
            <a:r>
              <a:rPr lang="da-DK" dirty="0" err="1" smtClean="0"/>
              <a:t>complex</a:t>
            </a:r>
            <a:r>
              <a:rPr lang="da-DK" dirty="0" smtClean="0"/>
              <a:t> of seas’; gen-tænk tid og rum; relation til historieforskning</a:t>
            </a:r>
            <a:endParaRPr lang="da-DK" dirty="0"/>
          </a:p>
          <a:p>
            <a:pPr marL="285750" indent="-285750">
              <a:buFont typeface="Wingdings" panose="05000000000000000000" pitchFamily="2" charset="2"/>
              <a:buChar char="§"/>
            </a:pPr>
            <a:endParaRPr lang="da-DK" dirty="0"/>
          </a:p>
        </p:txBody>
      </p:sp>
    </p:spTree>
    <p:extLst>
      <p:ext uri="{BB962C8B-B14F-4D97-AF65-F5344CB8AC3E}">
        <p14:creationId xmlns:p14="http://schemas.microsoft.com/office/powerpoint/2010/main" val="18232973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ladsholder til billede 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57063" t="-2583" r="-61540" b="826"/>
          <a:stretch/>
        </p:blipFill>
        <p:spPr/>
      </p:pic>
    </p:spTree>
    <p:extLst>
      <p:ext uri="{BB962C8B-B14F-4D97-AF65-F5344CB8AC3E}">
        <p14:creationId xmlns:p14="http://schemas.microsoft.com/office/powerpoint/2010/main" val="1438864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David Armitage (1)</a:t>
            </a:r>
            <a:endParaRPr lang="da-DK" dirty="0"/>
          </a:p>
        </p:txBody>
      </p:sp>
      <p:pic>
        <p:nvPicPr>
          <p:cNvPr id="5" name="Pladsholder til billede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9524" b="19524"/>
          <a:stretch>
            <a:fillRect/>
          </a:stretch>
        </p:blipFill>
        <p:spPr>
          <a:xfrm>
            <a:off x="4699963" y="191403"/>
            <a:ext cx="4093200" cy="3741888"/>
          </a:xfrm>
        </p:spPr>
      </p:pic>
      <p:sp>
        <p:nvSpPr>
          <p:cNvPr id="4" name="Pladsholder til tekst 3"/>
          <p:cNvSpPr>
            <a:spLocks noGrp="1"/>
          </p:cNvSpPr>
          <p:nvPr>
            <p:ph type="body" sz="quarter" idx="14"/>
          </p:nvPr>
        </p:nvSpPr>
        <p:spPr>
          <a:xfrm>
            <a:off x="352423" y="891894"/>
            <a:ext cx="4347539" cy="3205444"/>
          </a:xfrm>
        </p:spPr>
        <p:txBody>
          <a:bodyPr/>
          <a:lstStyle/>
          <a:p>
            <a:pPr marL="285750" indent="-285750">
              <a:buFont typeface="Wingdings" panose="05000000000000000000" pitchFamily="2" charset="2"/>
              <a:buChar char="§"/>
            </a:pPr>
            <a:r>
              <a:rPr lang="da-DK" dirty="0" smtClean="0"/>
              <a:t>Armitage foreslog i 2002 tre typologier for atlantisk historie; skalering; regionalt</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1) </a:t>
            </a:r>
            <a:r>
              <a:rPr lang="da-DK" dirty="0" err="1" smtClean="0"/>
              <a:t>Circum</a:t>
            </a:r>
            <a:r>
              <a:rPr lang="da-DK" dirty="0" smtClean="0"/>
              <a:t>-atlantisk; transnational; </a:t>
            </a:r>
            <a:r>
              <a:rPr lang="da-DK" dirty="0" err="1" smtClean="0"/>
              <a:t>forbindel-ser</a:t>
            </a:r>
            <a:r>
              <a:rPr lang="da-DK" dirty="0" smtClean="0"/>
              <a:t>; bestemt udvekslingszone; cirkulation</a:t>
            </a:r>
          </a:p>
          <a:p>
            <a:pPr>
              <a:buNone/>
            </a:pPr>
            <a:endParaRPr lang="da-DK" dirty="0" smtClean="0"/>
          </a:p>
          <a:p>
            <a:pPr marL="285750" indent="-285750">
              <a:buFont typeface="Wingdings" panose="05000000000000000000" pitchFamily="2" charset="2"/>
              <a:buChar char="§"/>
            </a:pPr>
            <a:r>
              <a:rPr lang="da-DK" dirty="0" smtClean="0"/>
              <a:t>2) </a:t>
            </a:r>
            <a:r>
              <a:rPr lang="da-DK" dirty="0" err="1" smtClean="0"/>
              <a:t>Trans-atlantisk</a:t>
            </a:r>
            <a:r>
              <a:rPr lang="da-DK" dirty="0" smtClean="0"/>
              <a:t>; sammenligninger imellem imperier, nationer, stater og lignende </a:t>
            </a:r>
            <a:r>
              <a:rPr lang="da-DK" dirty="0" err="1" smtClean="0"/>
              <a:t>samf</a:t>
            </a:r>
            <a:r>
              <a:rPr lang="da-DK" dirty="0" smtClean="0"/>
              <a:t>.</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3) Cis-atlantisk; ethvert steds relation til den videre atlantiske verden; bryd isolation</a:t>
            </a:r>
            <a:endParaRPr lang="da-DK" dirty="0"/>
          </a:p>
        </p:txBody>
      </p:sp>
      <p:sp>
        <p:nvSpPr>
          <p:cNvPr id="6" name="Tekstfelt 5"/>
          <p:cNvSpPr txBox="1"/>
          <p:nvPr/>
        </p:nvSpPr>
        <p:spPr>
          <a:xfrm flipH="1">
            <a:off x="4766950" y="3961200"/>
            <a:ext cx="3981514" cy="175433"/>
          </a:xfrm>
          <a:prstGeom prst="rect">
            <a:avLst/>
          </a:prstGeom>
          <a:noFill/>
        </p:spPr>
        <p:txBody>
          <a:bodyPr wrap="square" lIns="0" tIns="0" rIns="0" bIns="0" rtlCol="0">
            <a:spAutoFit/>
          </a:bodyPr>
          <a:lstStyle/>
          <a:p>
            <a:pPr algn="ctr">
              <a:lnSpc>
                <a:spcPct val="95000"/>
              </a:lnSpc>
            </a:pPr>
            <a:r>
              <a:rPr lang="da-DK" sz="1200" dirty="0" smtClean="0">
                <a:latin typeface="+mn-lt"/>
              </a:rPr>
              <a:t>David Armitage, historieprofessor, Harvard </a:t>
            </a:r>
            <a:r>
              <a:rPr lang="da-DK" sz="1200" dirty="0" err="1" smtClean="0">
                <a:latin typeface="+mn-lt"/>
              </a:rPr>
              <a:t>University</a:t>
            </a:r>
            <a:endParaRPr lang="da-DK" sz="1200" dirty="0" smtClean="0">
              <a:latin typeface="+mn-lt"/>
            </a:endParaRPr>
          </a:p>
        </p:txBody>
      </p:sp>
    </p:spTree>
    <p:extLst>
      <p:ext uri="{BB962C8B-B14F-4D97-AF65-F5344CB8AC3E}">
        <p14:creationId xmlns:p14="http://schemas.microsoft.com/office/powerpoint/2010/main" val="2396073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David Armitage (2)</a:t>
            </a:r>
            <a:endParaRPr lang="da-DK" dirty="0"/>
          </a:p>
        </p:txBody>
      </p:sp>
      <p:pic>
        <p:nvPicPr>
          <p:cNvPr id="5" name="Pladsholder til billede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9524" b="19524"/>
          <a:stretch>
            <a:fillRect/>
          </a:stretch>
        </p:blipFill>
        <p:spPr>
          <a:xfrm>
            <a:off x="4699963" y="191403"/>
            <a:ext cx="4093200" cy="3741888"/>
          </a:xfrm>
        </p:spPr>
      </p:pic>
      <p:sp>
        <p:nvSpPr>
          <p:cNvPr id="4" name="Pladsholder til tekst 3"/>
          <p:cNvSpPr>
            <a:spLocks noGrp="1"/>
          </p:cNvSpPr>
          <p:nvPr>
            <p:ph type="body" sz="quarter" idx="14"/>
          </p:nvPr>
        </p:nvSpPr>
        <p:spPr>
          <a:xfrm>
            <a:off x="352423" y="891894"/>
            <a:ext cx="4347539" cy="3205444"/>
          </a:xfrm>
        </p:spPr>
        <p:txBody>
          <a:bodyPr/>
          <a:lstStyle/>
          <a:p>
            <a:pPr marL="285750" indent="-285750">
              <a:buFont typeface="Wingdings" panose="05000000000000000000" pitchFamily="2" charset="2"/>
              <a:buChar char="§"/>
            </a:pPr>
            <a:r>
              <a:rPr lang="da-DK" dirty="0" smtClean="0"/>
              <a:t>Behov for tre supplerende typologier i 2017; igen fokus på skalering; mere globalt</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1) Infra-atlantisk; subregioner; integritet; intet krav om forbindelser; ”a </a:t>
            </a:r>
            <a:r>
              <a:rPr lang="da-DK" dirty="0" err="1" smtClean="0"/>
              <a:t>sea</a:t>
            </a:r>
            <a:r>
              <a:rPr lang="da-DK" dirty="0" smtClean="0"/>
              <a:t> of </a:t>
            </a:r>
            <a:r>
              <a:rPr lang="da-DK" dirty="0" err="1" smtClean="0"/>
              <a:t>islands</a:t>
            </a:r>
            <a:r>
              <a:rPr lang="da-DK" dirty="0" smtClean="0"/>
              <a:t>” (s. 99) </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2) Subatlantisk; ”the ocean </a:t>
            </a:r>
            <a:r>
              <a:rPr lang="da-DK" dirty="0" err="1" smtClean="0"/>
              <a:t>itself</a:t>
            </a:r>
            <a:r>
              <a:rPr lang="da-DK" dirty="0" smtClean="0"/>
              <a:t>” (s. 103); </a:t>
            </a:r>
            <a:r>
              <a:rPr lang="da-DK" dirty="0" err="1" smtClean="0"/>
              <a:t>tek-nologi</a:t>
            </a:r>
            <a:r>
              <a:rPr lang="da-DK" dirty="0" smtClean="0"/>
              <a:t>; viden; arkæologi; miljø- og </a:t>
            </a:r>
            <a:r>
              <a:rPr lang="da-DK" dirty="0" err="1" smtClean="0"/>
              <a:t>dyrehist</a:t>
            </a:r>
            <a:r>
              <a:rPr lang="da-DK" dirty="0" smtClean="0"/>
              <a:t>. </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3) Ekstra-atlantisk; ”a gateway” (s. 106); </a:t>
            </a:r>
            <a:r>
              <a:rPr lang="da-DK" dirty="0" err="1" smtClean="0"/>
              <a:t>ak-tører</a:t>
            </a:r>
            <a:r>
              <a:rPr lang="da-DK" dirty="0" smtClean="0"/>
              <a:t>; materialitet (kolonialvarer); globalt blik</a:t>
            </a:r>
            <a:endParaRPr lang="da-DK" dirty="0"/>
          </a:p>
        </p:txBody>
      </p:sp>
      <p:sp>
        <p:nvSpPr>
          <p:cNvPr id="6" name="Tekstfelt 5"/>
          <p:cNvSpPr txBox="1"/>
          <p:nvPr/>
        </p:nvSpPr>
        <p:spPr>
          <a:xfrm flipH="1">
            <a:off x="4766950" y="3961200"/>
            <a:ext cx="3981514" cy="175433"/>
          </a:xfrm>
          <a:prstGeom prst="rect">
            <a:avLst/>
          </a:prstGeom>
          <a:noFill/>
        </p:spPr>
        <p:txBody>
          <a:bodyPr wrap="square" lIns="0" tIns="0" rIns="0" bIns="0" rtlCol="0">
            <a:spAutoFit/>
          </a:bodyPr>
          <a:lstStyle/>
          <a:p>
            <a:pPr algn="ctr">
              <a:lnSpc>
                <a:spcPct val="95000"/>
              </a:lnSpc>
            </a:pPr>
            <a:r>
              <a:rPr lang="da-DK" sz="1200" dirty="0" smtClean="0">
                <a:latin typeface="+mn-lt"/>
              </a:rPr>
              <a:t>David Armitage, historieprofessor, Harvard </a:t>
            </a:r>
            <a:r>
              <a:rPr lang="da-DK" sz="1200" dirty="0" err="1" smtClean="0">
                <a:latin typeface="+mn-lt"/>
              </a:rPr>
              <a:t>University</a:t>
            </a:r>
            <a:endParaRPr lang="da-DK" sz="1200" dirty="0" smtClean="0">
              <a:latin typeface="+mn-lt"/>
            </a:endParaRPr>
          </a:p>
        </p:txBody>
      </p:sp>
    </p:spTree>
    <p:extLst>
      <p:ext uri="{BB962C8B-B14F-4D97-AF65-F5344CB8AC3E}">
        <p14:creationId xmlns:p14="http://schemas.microsoft.com/office/powerpoint/2010/main" val="26639503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1"/>
          </p:nvPr>
        </p:nvSpPr>
        <p:spPr>
          <a:xfrm>
            <a:off x="1763688" y="843558"/>
            <a:ext cx="5687480" cy="2372254"/>
          </a:xfrm>
        </p:spPr>
        <p:txBody>
          <a:bodyPr/>
          <a:lstStyle/>
          <a:p>
            <a:pPr algn="just"/>
            <a:r>
              <a:rPr lang="da-DK" dirty="0" smtClean="0"/>
              <a:t>Lidt mere om </a:t>
            </a:r>
            <a:r>
              <a:rPr lang="da-DK" b="1" dirty="0" smtClean="0"/>
              <a:t>subregional atlantisk historieskrivning</a:t>
            </a:r>
            <a:r>
              <a:rPr lang="da-DK" dirty="0" smtClean="0"/>
              <a:t>: </a:t>
            </a:r>
          </a:p>
          <a:p>
            <a:pPr algn="just"/>
            <a:endParaRPr lang="da-DK" dirty="0"/>
          </a:p>
          <a:p>
            <a:pPr algn="just"/>
            <a:r>
              <a:rPr lang="da-DK" dirty="0" smtClean="0"/>
              <a:t>Imperial </a:t>
            </a:r>
            <a:r>
              <a:rPr lang="da-DK" dirty="0" err="1" smtClean="0"/>
              <a:t>entanglement</a:t>
            </a:r>
            <a:r>
              <a:rPr lang="da-DK" dirty="0" smtClean="0"/>
              <a:t> </a:t>
            </a:r>
            <a:r>
              <a:rPr lang="da-DK" dirty="0" err="1" smtClean="0"/>
              <a:t>was</a:t>
            </a:r>
            <a:r>
              <a:rPr lang="da-DK" dirty="0" smtClean="0"/>
              <a:t> </a:t>
            </a:r>
            <a:r>
              <a:rPr lang="da-DK" dirty="0" err="1" smtClean="0"/>
              <a:t>always</a:t>
            </a:r>
            <a:r>
              <a:rPr lang="da-DK" dirty="0" smtClean="0"/>
              <a:t> </a:t>
            </a:r>
            <a:r>
              <a:rPr lang="da-DK" dirty="0" err="1" smtClean="0"/>
              <a:t>incomplete</a:t>
            </a:r>
            <a:r>
              <a:rPr lang="da-DK" dirty="0" smtClean="0"/>
              <a:t> </a:t>
            </a:r>
            <a:r>
              <a:rPr lang="da-DK" dirty="0" err="1" smtClean="0"/>
              <a:t>because</a:t>
            </a:r>
            <a:r>
              <a:rPr lang="da-DK" dirty="0" smtClean="0"/>
              <a:t> a patchwork of </a:t>
            </a:r>
            <a:r>
              <a:rPr lang="da-DK" dirty="0" err="1" smtClean="0"/>
              <a:t>corridors</a:t>
            </a:r>
            <a:r>
              <a:rPr lang="da-DK" dirty="0" smtClean="0"/>
              <a:t> and </a:t>
            </a:r>
            <a:r>
              <a:rPr lang="da-DK" dirty="0" err="1" smtClean="0"/>
              <a:t>enclaves</a:t>
            </a:r>
            <a:r>
              <a:rPr lang="da-DK" dirty="0"/>
              <a:t> </a:t>
            </a:r>
            <a:r>
              <a:rPr lang="da-DK" dirty="0" smtClean="0"/>
              <a:t>rendered empires </a:t>
            </a:r>
            <a:r>
              <a:rPr lang="da-DK" dirty="0" err="1" smtClean="0"/>
              <a:t>uneven</a:t>
            </a:r>
            <a:r>
              <a:rPr lang="da-DK" dirty="0" smtClean="0"/>
              <a:t> in </a:t>
            </a:r>
            <a:r>
              <a:rPr lang="da-DK" dirty="0" err="1" smtClean="0"/>
              <a:t>their</a:t>
            </a:r>
            <a:r>
              <a:rPr lang="da-DK" dirty="0" smtClean="0"/>
              <a:t> penetration and, </a:t>
            </a:r>
            <a:r>
              <a:rPr lang="da-DK" dirty="0" err="1" smtClean="0"/>
              <a:t>like</a:t>
            </a:r>
            <a:r>
              <a:rPr lang="da-DK" dirty="0" smtClean="0"/>
              <a:t> </a:t>
            </a:r>
            <a:r>
              <a:rPr lang="da-DK" dirty="0" err="1" smtClean="0"/>
              <a:t>any</a:t>
            </a:r>
            <a:r>
              <a:rPr lang="da-DK" dirty="0" smtClean="0"/>
              <a:t> </a:t>
            </a:r>
            <a:r>
              <a:rPr lang="da-DK" dirty="0" err="1" smtClean="0"/>
              <a:t>network</a:t>
            </a:r>
            <a:r>
              <a:rPr lang="da-DK" dirty="0" smtClean="0"/>
              <a:t>, made up as </a:t>
            </a:r>
            <a:r>
              <a:rPr lang="da-DK" dirty="0" err="1" smtClean="0"/>
              <a:t>much</a:t>
            </a:r>
            <a:r>
              <a:rPr lang="da-DK" dirty="0" smtClean="0"/>
              <a:t> of holes as </a:t>
            </a:r>
            <a:r>
              <a:rPr lang="da-DK" dirty="0" err="1" smtClean="0"/>
              <a:t>linkages</a:t>
            </a:r>
            <a:endParaRPr lang="da-DK" dirty="0" smtClean="0"/>
          </a:p>
          <a:p>
            <a:endParaRPr lang="da-DK" dirty="0"/>
          </a:p>
          <a:p>
            <a:pPr algn="just"/>
            <a:r>
              <a:rPr lang="da-DK" dirty="0" smtClean="0"/>
              <a:t>- David Armitage (2017): The Atlantic Ocean, s. 101</a:t>
            </a:r>
            <a:endParaRPr lang="da-DK" dirty="0"/>
          </a:p>
        </p:txBody>
      </p:sp>
    </p:spTree>
    <p:extLst>
      <p:ext uri="{BB962C8B-B14F-4D97-AF65-F5344CB8AC3E}">
        <p14:creationId xmlns:p14="http://schemas.microsoft.com/office/powerpoint/2010/main" val="97687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Gruppearbejde</a:t>
            </a:r>
            <a:endParaRPr lang="da-DK" dirty="0"/>
          </a:p>
        </p:txBody>
      </p:sp>
      <p:pic>
        <p:nvPicPr>
          <p:cNvPr id="5" name="Pladsholder til billede 4"/>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806" r="1806"/>
          <a:stretch>
            <a:fillRect/>
          </a:stretch>
        </p:blipFill>
        <p:spPr/>
      </p:pic>
      <p:sp>
        <p:nvSpPr>
          <p:cNvPr id="4" name="Pladsholder til tekst 3"/>
          <p:cNvSpPr>
            <a:spLocks noGrp="1"/>
          </p:cNvSpPr>
          <p:nvPr>
            <p:ph type="body" sz="quarter" idx="14"/>
          </p:nvPr>
        </p:nvSpPr>
        <p:spPr>
          <a:xfrm>
            <a:off x="352424" y="891894"/>
            <a:ext cx="4093200" cy="3205444"/>
          </a:xfrm>
        </p:spPr>
        <p:txBody>
          <a:bodyPr/>
          <a:lstStyle/>
          <a:p>
            <a:pPr marL="285750" indent="-285750">
              <a:buFont typeface="Wingdings" panose="05000000000000000000" pitchFamily="2" charset="2"/>
              <a:buChar char="§"/>
            </a:pPr>
            <a:r>
              <a:rPr lang="da-DK" dirty="0" smtClean="0"/>
              <a:t>Hvordan adskiller postkolonialisme sig fra den klassiske forskning i kolonihistorie?  </a:t>
            </a:r>
          </a:p>
          <a:p>
            <a:pPr marL="285750" indent="-285750">
              <a:buFont typeface="Wingdings" panose="05000000000000000000" pitchFamily="2" charset="2"/>
              <a:buChar char="§"/>
            </a:pPr>
            <a:endParaRPr lang="da-DK" dirty="0" smtClean="0"/>
          </a:p>
          <a:p>
            <a:pPr marL="285750" indent="-285750">
              <a:buFont typeface="Wingdings" panose="05000000000000000000" pitchFamily="2" charset="2"/>
              <a:buChar char="§"/>
            </a:pPr>
            <a:r>
              <a:rPr lang="da-DK" dirty="0" smtClean="0"/>
              <a:t>Hvordan </a:t>
            </a:r>
            <a:r>
              <a:rPr lang="da-DK" dirty="0"/>
              <a:t>tænker du, at historikeren kan bruge postkolonialismens tilgange?</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Hvordan optræder postkolonialismen i de tre 2017-typologier hos Armitage?</a:t>
            </a:r>
          </a:p>
          <a:p>
            <a:pPr>
              <a:buNone/>
            </a:pPr>
            <a:r>
              <a:rPr lang="da-DK" dirty="0"/>
              <a:t> </a:t>
            </a:r>
            <a:endParaRPr lang="da-DK" dirty="0" smtClean="0"/>
          </a:p>
          <a:p>
            <a:pPr marL="285750" indent="-285750">
              <a:buFont typeface="Wingdings" panose="05000000000000000000" pitchFamily="2" charset="2"/>
              <a:buChar char="§"/>
            </a:pPr>
            <a:r>
              <a:rPr lang="da-DK" dirty="0" smtClean="0"/>
              <a:t>Hvad synes du, at der virker godt / mindre godt i </a:t>
            </a:r>
            <a:r>
              <a:rPr lang="da-DK" smtClean="0"/>
              <a:t>Armitages tekst – især 2017-typol.? </a:t>
            </a:r>
            <a:endParaRPr lang="da-DK" dirty="0" smtClean="0"/>
          </a:p>
          <a:p>
            <a:pPr>
              <a:buNone/>
            </a:pPr>
            <a:endParaRPr lang="da-DK" dirty="0" smtClean="0"/>
          </a:p>
        </p:txBody>
      </p:sp>
    </p:spTree>
    <p:extLst>
      <p:ext uri="{BB962C8B-B14F-4D97-AF65-F5344CB8AC3E}">
        <p14:creationId xmlns:p14="http://schemas.microsoft.com/office/powerpoint/2010/main" val="7441622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Seminar i dag </a:t>
            </a:r>
            <a:r>
              <a:rPr lang="da-DK" sz="1400" dirty="0" smtClean="0"/>
              <a:t>(hvis man har lyst)</a:t>
            </a:r>
            <a:endParaRPr lang="da-DK" dirty="0"/>
          </a:p>
        </p:txBody>
      </p:sp>
      <p:sp>
        <p:nvSpPr>
          <p:cNvPr id="3" name="Pladsholder til tekst 2"/>
          <p:cNvSpPr>
            <a:spLocks noGrp="1"/>
          </p:cNvSpPr>
          <p:nvPr>
            <p:ph type="body" sz="quarter" idx="13"/>
          </p:nvPr>
        </p:nvSpPr>
        <p:spPr/>
        <p:txBody>
          <a:bodyPr/>
          <a:lstStyle/>
          <a:p>
            <a:r>
              <a:rPr lang="da-DK" sz="2400" dirty="0" smtClean="0"/>
              <a:t>Scandinavia and </a:t>
            </a:r>
            <a:r>
              <a:rPr lang="da-DK" sz="2400" dirty="0" err="1" smtClean="0"/>
              <a:t>Coloniality</a:t>
            </a:r>
            <a:r>
              <a:rPr lang="da-DK" sz="2400" dirty="0" smtClean="0"/>
              <a:t> </a:t>
            </a:r>
          </a:p>
          <a:p>
            <a:r>
              <a:rPr lang="da-DK" sz="2000" dirty="0" smtClean="0"/>
              <a:t>Lok. 1485-316, kl. 9-12</a:t>
            </a:r>
            <a:endParaRPr lang="da-DK" sz="2000" dirty="0"/>
          </a:p>
        </p:txBody>
      </p:sp>
    </p:spTree>
    <p:extLst>
      <p:ext uri="{BB962C8B-B14F-4D97-AF65-F5344CB8AC3E}">
        <p14:creationId xmlns:p14="http://schemas.microsoft.com/office/powerpoint/2010/main" val="35359252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6981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Dagens program</a:t>
            </a:r>
            <a:endParaRPr lang="da-DK" dirty="0"/>
          </a:p>
        </p:txBody>
      </p:sp>
      <p:pic>
        <p:nvPicPr>
          <p:cNvPr id="5" name="Pladsholder til billede 4"/>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946" t="-18732" r="2813" b="-24872"/>
          <a:stretch/>
        </p:blipFill>
        <p:spPr>
          <a:xfrm>
            <a:off x="4701129" y="555526"/>
            <a:ext cx="4093200" cy="3741888"/>
          </a:xfrm>
        </p:spPr>
      </p:pic>
      <p:sp>
        <p:nvSpPr>
          <p:cNvPr id="4" name="Pladsholder til tekst 3"/>
          <p:cNvSpPr>
            <a:spLocks noGrp="1"/>
          </p:cNvSpPr>
          <p:nvPr>
            <p:ph type="body" sz="quarter" idx="14"/>
          </p:nvPr>
        </p:nvSpPr>
        <p:spPr/>
        <p:txBody>
          <a:bodyPr/>
          <a:lstStyle/>
          <a:p>
            <a:pPr marL="285750" indent="-285750">
              <a:buFont typeface="Arial" panose="020B0604020202020204" pitchFamily="34" charset="0"/>
              <a:buChar char="•"/>
            </a:pPr>
            <a:r>
              <a:rPr lang="da-DK" dirty="0" smtClean="0"/>
              <a:t>Hvad lærte vi i sidste lektion; diskussion m. sideperson om hovedpointer</a:t>
            </a:r>
          </a:p>
          <a:p>
            <a:pPr>
              <a:buNone/>
            </a:pPr>
            <a:endParaRPr lang="da-DK" dirty="0"/>
          </a:p>
          <a:p>
            <a:pPr marL="285750" indent="-285750">
              <a:buFont typeface="Arial" panose="020B0604020202020204" pitchFamily="34" charset="0"/>
              <a:buChar char="•"/>
            </a:pPr>
            <a:r>
              <a:rPr lang="da-DK" dirty="0" smtClean="0"/>
              <a:t>Forskning i kolonihistorie før 1990’erne; klassiske positioner og tilgange</a:t>
            </a:r>
          </a:p>
          <a:p>
            <a:pPr marL="285750" indent="-285750">
              <a:buFont typeface="Arial" panose="020B0604020202020204" pitchFamily="34" charset="0"/>
              <a:buChar char="•"/>
            </a:pPr>
            <a:endParaRPr lang="da-DK" dirty="0"/>
          </a:p>
          <a:p>
            <a:pPr marL="285750" indent="-285750">
              <a:buFont typeface="Arial" panose="020B0604020202020204" pitchFamily="34" charset="0"/>
              <a:buChar char="•"/>
            </a:pPr>
            <a:r>
              <a:rPr lang="da-DK" dirty="0" smtClean="0"/>
              <a:t>Postkolonialisme som teoretisk position; postkolonialisme i dansk forskning</a:t>
            </a:r>
          </a:p>
          <a:p>
            <a:pPr>
              <a:buNone/>
            </a:pPr>
            <a:r>
              <a:rPr lang="da-DK" dirty="0" smtClean="0"/>
              <a:t>  </a:t>
            </a:r>
          </a:p>
          <a:p>
            <a:pPr marL="285750" indent="-285750">
              <a:buFont typeface="Arial" panose="020B0604020202020204" pitchFamily="34" charset="0"/>
              <a:buChar char="•"/>
            </a:pPr>
            <a:r>
              <a:rPr lang="da-DK" dirty="0" smtClean="0"/>
              <a:t>Atlantisk historieskrivning; nye tendenser; Armitages perspektiv </a:t>
            </a:r>
          </a:p>
          <a:p>
            <a:pPr>
              <a:buNone/>
            </a:pPr>
            <a:endParaRPr lang="da-DK" dirty="0" smtClean="0"/>
          </a:p>
          <a:p>
            <a:pPr marL="285750" indent="-285750">
              <a:buFont typeface="Arial" panose="020B0604020202020204" pitchFamily="34" charset="0"/>
              <a:buChar char="•"/>
            </a:pPr>
            <a:endParaRPr lang="da-DK" dirty="0"/>
          </a:p>
        </p:txBody>
      </p:sp>
      <p:sp>
        <p:nvSpPr>
          <p:cNvPr id="6" name="Tekstfelt 5"/>
          <p:cNvSpPr txBox="1"/>
          <p:nvPr/>
        </p:nvSpPr>
        <p:spPr>
          <a:xfrm flipH="1">
            <a:off x="4932105" y="3795886"/>
            <a:ext cx="3600335" cy="204671"/>
          </a:xfrm>
          <a:prstGeom prst="rect">
            <a:avLst/>
          </a:prstGeom>
          <a:noFill/>
        </p:spPr>
        <p:txBody>
          <a:bodyPr wrap="square" lIns="0" tIns="0" rIns="0" bIns="0" rtlCol="0">
            <a:spAutoFit/>
          </a:bodyPr>
          <a:lstStyle/>
          <a:p>
            <a:pPr algn="ctr">
              <a:lnSpc>
                <a:spcPct val="95000"/>
              </a:lnSpc>
            </a:pPr>
            <a:r>
              <a:rPr lang="da-DK" sz="1400" dirty="0" smtClean="0">
                <a:latin typeface="+mn-lt"/>
              </a:rPr>
              <a:t>Atlanterhavet m. Grønland og Caribien</a:t>
            </a:r>
          </a:p>
        </p:txBody>
      </p:sp>
    </p:spTree>
    <p:extLst>
      <p:ext uri="{BB962C8B-B14F-4D97-AF65-F5344CB8AC3E}">
        <p14:creationId xmlns:p14="http://schemas.microsoft.com/office/powerpoint/2010/main" val="31236373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1"/>
          </p:nvPr>
        </p:nvSpPr>
        <p:spPr/>
        <p:txBody>
          <a:bodyPr/>
          <a:lstStyle/>
          <a:p>
            <a:r>
              <a:rPr lang="da-DK" sz="2400" dirty="0" smtClean="0"/>
              <a:t>Hvad lærte vi sidste gang?</a:t>
            </a:r>
            <a:endParaRPr lang="da-DK" sz="2400" dirty="0"/>
          </a:p>
        </p:txBody>
      </p:sp>
    </p:spTree>
    <p:extLst>
      <p:ext uri="{BB962C8B-B14F-4D97-AF65-F5344CB8AC3E}">
        <p14:creationId xmlns:p14="http://schemas.microsoft.com/office/powerpoint/2010/main" val="2062290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Klassisk kolonihistorie</a:t>
            </a:r>
            <a:endParaRPr lang="da-DK" dirty="0"/>
          </a:p>
        </p:txBody>
      </p:sp>
      <p:pic>
        <p:nvPicPr>
          <p:cNvPr id="5" name="Pladsholder til billede 4"/>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2" t="17348" r="392" b="27080"/>
          <a:stretch/>
        </p:blipFill>
        <p:spPr>
          <a:xfrm>
            <a:off x="4699963" y="166687"/>
            <a:ext cx="4093200" cy="3741888"/>
          </a:xfrm>
        </p:spPr>
      </p:pic>
      <p:sp>
        <p:nvSpPr>
          <p:cNvPr id="4" name="Pladsholder til tekst 3"/>
          <p:cNvSpPr>
            <a:spLocks noGrp="1"/>
          </p:cNvSpPr>
          <p:nvPr>
            <p:ph type="body" sz="quarter" idx="14"/>
          </p:nvPr>
        </p:nvSpPr>
        <p:spPr/>
        <p:txBody>
          <a:bodyPr/>
          <a:lstStyle/>
          <a:p>
            <a:pPr marL="285750" indent="-285750">
              <a:buFont typeface="Wingdings" panose="05000000000000000000" pitchFamily="2" charset="2"/>
              <a:buChar char="§"/>
            </a:pPr>
            <a:r>
              <a:rPr lang="da-DK" dirty="0" smtClean="0"/>
              <a:t>Klassisk kolonihistorie fra ca. 1600-1990; af hvide mænd om andre hvide mænd </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Begivenheds- og administrationshistorie; rejseberetninger; opdagelsesrejser</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Økonomisk historie spillede en stor rolle i 1900-tallet; produktionen af </a:t>
            </a:r>
            <a:r>
              <a:rPr lang="da-DK" dirty="0" err="1" smtClean="0"/>
              <a:t>cash</a:t>
            </a:r>
            <a:r>
              <a:rPr lang="da-DK" dirty="0" smtClean="0"/>
              <a:t> </a:t>
            </a:r>
            <a:r>
              <a:rPr lang="da-DK" dirty="0" err="1" smtClean="0"/>
              <a:t>crops</a:t>
            </a:r>
            <a:endParaRPr lang="da-DK" dirty="0" smtClean="0"/>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Kompagniernes interne ledelsesregler og oktrojer; personalhistorie; få undtagelser  </a:t>
            </a:r>
            <a:endParaRPr lang="da-DK" dirty="0"/>
          </a:p>
        </p:txBody>
      </p:sp>
      <p:sp>
        <p:nvSpPr>
          <p:cNvPr id="6" name="Tekstfelt 5"/>
          <p:cNvSpPr txBox="1"/>
          <p:nvPr/>
        </p:nvSpPr>
        <p:spPr>
          <a:xfrm>
            <a:off x="4666731" y="3921905"/>
            <a:ext cx="4159665" cy="175433"/>
          </a:xfrm>
          <a:prstGeom prst="rect">
            <a:avLst/>
          </a:prstGeom>
          <a:noFill/>
        </p:spPr>
        <p:txBody>
          <a:bodyPr wrap="none" lIns="0" tIns="0" rIns="0" bIns="0" rtlCol="0">
            <a:spAutoFit/>
          </a:bodyPr>
          <a:lstStyle/>
          <a:p>
            <a:pPr algn="ctr">
              <a:lnSpc>
                <a:spcPct val="95000"/>
              </a:lnSpc>
            </a:pPr>
            <a:r>
              <a:rPr lang="da-DK" sz="1200" dirty="0" smtClean="0">
                <a:latin typeface="+mn-lt"/>
              </a:rPr>
              <a:t>Dr.phil. Louis Bobé skrev grønlandsk kolonihistorie i 1900-tallet</a:t>
            </a:r>
          </a:p>
        </p:txBody>
      </p:sp>
    </p:spTree>
    <p:extLst>
      <p:ext uri="{BB962C8B-B14F-4D97-AF65-F5344CB8AC3E}">
        <p14:creationId xmlns:p14="http://schemas.microsoft.com/office/powerpoint/2010/main" val="3032807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712386" y="555526"/>
            <a:ext cx="5883950" cy="2372254"/>
          </a:xfrm>
        </p:spPr>
        <p:txBody>
          <a:bodyPr/>
          <a:lstStyle/>
          <a:p>
            <a:pPr algn="just"/>
            <a:r>
              <a:rPr lang="da-DK" dirty="0" smtClean="0">
                <a:solidFill>
                  <a:schemeClr val="tx1"/>
                </a:solidFill>
              </a:rPr>
              <a:t>Den under 19. April 1782 udstedte </a:t>
            </a:r>
            <a:r>
              <a:rPr lang="da-DK" dirty="0" err="1" smtClean="0">
                <a:solidFill>
                  <a:schemeClr val="tx1"/>
                </a:solidFill>
              </a:rPr>
              <a:t>Instrux</a:t>
            </a:r>
            <a:r>
              <a:rPr lang="da-DK" dirty="0" smtClean="0">
                <a:solidFill>
                  <a:schemeClr val="tx1"/>
                </a:solidFill>
              </a:rPr>
              <a:t> for Grønland for Købmændene og andre Tjenestemænd, som i næsten et </a:t>
            </a:r>
            <a:r>
              <a:rPr lang="da-DK" dirty="0" err="1" smtClean="0">
                <a:solidFill>
                  <a:schemeClr val="tx1"/>
                </a:solidFill>
              </a:rPr>
              <a:t>Aarhundrede</a:t>
            </a:r>
            <a:r>
              <a:rPr lang="da-DK" dirty="0" smtClean="0">
                <a:solidFill>
                  <a:schemeClr val="tx1"/>
                </a:solidFill>
              </a:rPr>
              <a:t>, om end </a:t>
            </a:r>
            <a:r>
              <a:rPr lang="da-DK" dirty="0" err="1" smtClean="0">
                <a:solidFill>
                  <a:schemeClr val="tx1"/>
                </a:solidFill>
              </a:rPr>
              <a:t>paa</a:t>
            </a:r>
            <a:r>
              <a:rPr lang="da-DK" dirty="0" smtClean="0">
                <a:solidFill>
                  <a:schemeClr val="tx1"/>
                </a:solidFill>
              </a:rPr>
              <a:t> mange Punkter i Tidens Løb ændret, har dannet Grundlaget for Landets Styre, lagde Fingeren </a:t>
            </a:r>
            <a:r>
              <a:rPr lang="da-DK" dirty="0" err="1" smtClean="0">
                <a:solidFill>
                  <a:schemeClr val="tx1"/>
                </a:solidFill>
              </a:rPr>
              <a:t>paa</a:t>
            </a:r>
            <a:r>
              <a:rPr lang="da-DK" dirty="0" smtClean="0">
                <a:solidFill>
                  <a:schemeClr val="tx1"/>
                </a:solidFill>
              </a:rPr>
              <a:t> mange Misgreb og Mangler ved det gamle System og tilstræbte Orden, hvor der før havde været planløs Forvirring. Den humane Omsorg, der præger </a:t>
            </a:r>
            <a:r>
              <a:rPr lang="da-DK" dirty="0" err="1" smtClean="0">
                <a:solidFill>
                  <a:schemeClr val="tx1"/>
                </a:solidFill>
              </a:rPr>
              <a:t>Aanden</a:t>
            </a:r>
            <a:r>
              <a:rPr lang="da-DK" dirty="0" smtClean="0">
                <a:solidFill>
                  <a:schemeClr val="tx1"/>
                </a:solidFill>
              </a:rPr>
              <a:t> i denne </a:t>
            </a:r>
            <a:r>
              <a:rPr lang="da-DK" dirty="0" err="1" smtClean="0">
                <a:solidFill>
                  <a:schemeClr val="tx1"/>
                </a:solidFill>
              </a:rPr>
              <a:t>Instrux</a:t>
            </a:r>
            <a:r>
              <a:rPr lang="da-DK" dirty="0" smtClean="0">
                <a:solidFill>
                  <a:schemeClr val="tx1"/>
                </a:solidFill>
              </a:rPr>
              <a:t>, er </a:t>
            </a:r>
            <a:r>
              <a:rPr lang="da-DK" dirty="0" err="1" smtClean="0">
                <a:solidFill>
                  <a:schemeClr val="tx1"/>
                </a:solidFill>
              </a:rPr>
              <a:t>saa</a:t>
            </a:r>
            <a:r>
              <a:rPr lang="da-DK" dirty="0" smtClean="0">
                <a:solidFill>
                  <a:schemeClr val="tx1"/>
                </a:solidFill>
              </a:rPr>
              <a:t> afgjort et Æreminde for det Land og de Mænd, fremfor alle J.F. Schwabe, hvem dens Tilblivelse skyldes.  </a:t>
            </a:r>
            <a:endParaRPr lang="da-DK" dirty="0">
              <a:solidFill>
                <a:schemeClr val="tx1"/>
              </a:solidFill>
            </a:endParaRPr>
          </a:p>
          <a:p>
            <a:endParaRPr lang="da-DK" dirty="0" smtClean="0">
              <a:solidFill>
                <a:schemeClr val="tx1"/>
              </a:solidFill>
            </a:endParaRPr>
          </a:p>
          <a:p>
            <a:r>
              <a:rPr lang="da-DK" dirty="0" smtClean="0">
                <a:solidFill>
                  <a:schemeClr val="tx1"/>
                </a:solidFill>
              </a:rPr>
              <a:t>- Louis Bobé</a:t>
            </a:r>
            <a:r>
              <a:rPr lang="da-DK" dirty="0">
                <a:solidFill>
                  <a:schemeClr val="tx1"/>
                </a:solidFill>
              </a:rPr>
              <a:t> </a:t>
            </a:r>
            <a:r>
              <a:rPr lang="da-DK" dirty="0" smtClean="0">
                <a:solidFill>
                  <a:schemeClr val="tx1"/>
                </a:solidFill>
              </a:rPr>
              <a:t>(1936): Den grønlandske Handel og Kolonisations </a:t>
            </a:r>
          </a:p>
          <a:p>
            <a:r>
              <a:rPr lang="da-DK" dirty="0" smtClean="0">
                <a:solidFill>
                  <a:schemeClr val="tx1"/>
                </a:solidFill>
              </a:rPr>
              <a:t>Historie indtil 1870, s. 64. </a:t>
            </a:r>
          </a:p>
          <a:p>
            <a:endParaRPr lang="da-DK" dirty="0">
              <a:solidFill>
                <a:schemeClr val="tx1"/>
              </a:solidFill>
            </a:endParaRPr>
          </a:p>
        </p:txBody>
      </p:sp>
    </p:spTree>
    <p:extLst>
      <p:ext uri="{BB962C8B-B14F-4D97-AF65-F5344CB8AC3E}">
        <p14:creationId xmlns:p14="http://schemas.microsoft.com/office/powerpoint/2010/main" val="21023456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Postkolonialisme (1)</a:t>
            </a:r>
            <a:endParaRPr lang="da-DK" dirty="0"/>
          </a:p>
        </p:txBody>
      </p:sp>
      <p:pic>
        <p:nvPicPr>
          <p:cNvPr id="5" name="Pladsholder til billede 4"/>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2" t="3788" r="392" b="35108"/>
          <a:stretch/>
        </p:blipFill>
        <p:spPr>
          <a:xfrm>
            <a:off x="4699686" y="166687"/>
            <a:ext cx="4093200" cy="3741888"/>
          </a:xfrm>
        </p:spPr>
      </p:pic>
      <p:sp>
        <p:nvSpPr>
          <p:cNvPr id="4" name="Pladsholder til tekst 3"/>
          <p:cNvSpPr>
            <a:spLocks noGrp="1"/>
          </p:cNvSpPr>
          <p:nvPr>
            <p:ph type="body" sz="quarter" idx="14"/>
          </p:nvPr>
        </p:nvSpPr>
        <p:spPr/>
        <p:txBody>
          <a:bodyPr/>
          <a:lstStyle/>
          <a:p>
            <a:pPr marL="285750" indent="-285750">
              <a:buFont typeface="Wingdings" panose="05000000000000000000" pitchFamily="2" charset="2"/>
              <a:buChar char="§"/>
            </a:pPr>
            <a:r>
              <a:rPr lang="da-DK" dirty="0" smtClean="0"/>
              <a:t>Postkolonialisme er interdisciplinær; flere fag i spil; fx historie, litteratur og filosofi</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Ikke kun periodisk efter kolonialismen; ny læsning af kolonitid; opgør m. kolonitiden</a:t>
            </a:r>
          </a:p>
          <a:p>
            <a:pPr>
              <a:buNone/>
            </a:pPr>
            <a:endParaRPr lang="da-DK" dirty="0"/>
          </a:p>
          <a:p>
            <a:pPr marL="285750" indent="-285750">
              <a:buFont typeface="Wingdings" panose="05000000000000000000" pitchFamily="2" charset="2"/>
              <a:buChar char="§"/>
            </a:pPr>
            <a:r>
              <a:rPr lang="da-DK" dirty="0" smtClean="0"/>
              <a:t>Opgør med klassisk kolonihistorie; forsøg på at fremskrive ”the subaltern”; stemmer</a:t>
            </a:r>
          </a:p>
          <a:p>
            <a:pPr>
              <a:buNone/>
            </a:pPr>
            <a:endParaRPr lang="da-DK" dirty="0"/>
          </a:p>
          <a:p>
            <a:pPr marL="285750" indent="-285750">
              <a:buFont typeface="Wingdings" panose="05000000000000000000" pitchFamily="2" charset="2"/>
              <a:buChar char="§"/>
            </a:pPr>
            <a:r>
              <a:rPr lang="da-DK" dirty="0" smtClean="0"/>
              <a:t>”The subaltern” kan omfatte slaver, </a:t>
            </a:r>
            <a:r>
              <a:rPr lang="da-DK" dirty="0" err="1" smtClean="0"/>
              <a:t>straffe-fanger</a:t>
            </a:r>
            <a:r>
              <a:rPr lang="da-DK" dirty="0" smtClean="0"/>
              <a:t>, kvinder, bønder; gen. undertrykte</a:t>
            </a:r>
          </a:p>
          <a:p>
            <a:pPr>
              <a:buNone/>
            </a:pPr>
            <a:endParaRPr lang="da-DK" dirty="0"/>
          </a:p>
          <a:p>
            <a:pPr marL="285750" indent="-285750">
              <a:buFont typeface="Wingdings" panose="05000000000000000000" pitchFamily="2" charset="2"/>
              <a:buChar char="§"/>
            </a:pPr>
            <a:endParaRPr lang="da-DK" dirty="0"/>
          </a:p>
        </p:txBody>
      </p:sp>
      <p:sp>
        <p:nvSpPr>
          <p:cNvPr id="6" name="Tekstfelt 5"/>
          <p:cNvSpPr txBox="1"/>
          <p:nvPr/>
        </p:nvSpPr>
        <p:spPr>
          <a:xfrm>
            <a:off x="4784018" y="3939902"/>
            <a:ext cx="3977435" cy="175433"/>
          </a:xfrm>
          <a:prstGeom prst="rect">
            <a:avLst/>
          </a:prstGeom>
          <a:noFill/>
        </p:spPr>
        <p:txBody>
          <a:bodyPr wrap="none" lIns="0" tIns="0" rIns="0" bIns="0" rtlCol="0">
            <a:spAutoFit/>
          </a:bodyPr>
          <a:lstStyle/>
          <a:p>
            <a:pPr>
              <a:lnSpc>
                <a:spcPct val="95000"/>
              </a:lnSpc>
            </a:pPr>
            <a:r>
              <a:rPr lang="da-DK" sz="1200" dirty="0" smtClean="0">
                <a:latin typeface="+mn-lt"/>
              </a:rPr>
              <a:t>Gayatri </a:t>
            </a:r>
            <a:r>
              <a:rPr lang="da-DK" sz="1200" dirty="0" err="1" smtClean="0">
                <a:latin typeface="+mn-lt"/>
              </a:rPr>
              <a:t>Spivak</a:t>
            </a:r>
            <a:r>
              <a:rPr lang="da-DK" sz="1200" dirty="0" smtClean="0">
                <a:latin typeface="+mn-lt"/>
              </a:rPr>
              <a:t> har bl.a. skrevet ”Can the subaltern speak?”</a:t>
            </a:r>
          </a:p>
        </p:txBody>
      </p:sp>
    </p:spTree>
    <p:extLst>
      <p:ext uri="{BB962C8B-B14F-4D97-AF65-F5344CB8AC3E}">
        <p14:creationId xmlns:p14="http://schemas.microsoft.com/office/powerpoint/2010/main" val="3341422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1"/>
          </p:nvPr>
        </p:nvSpPr>
        <p:spPr>
          <a:xfrm>
            <a:off x="1619672" y="538957"/>
            <a:ext cx="6408712" cy="2372254"/>
          </a:xfrm>
        </p:spPr>
        <p:txBody>
          <a:bodyPr/>
          <a:lstStyle/>
          <a:p>
            <a:pPr algn="just"/>
            <a:r>
              <a:rPr lang="da-DK" dirty="0"/>
              <a:t>De talrigt citerede replikker [fra Egede-familiens bøger], som angiveligt skal være udtalt af grønlændere, viser sig imidlertid gerne at være udvalgt med omhu og indgå i forfatterens egne argumentationer: som når f.eks. grønlændernes kvikke bemærkninger giver ekstra slagkraft til Poul Egedes kritik af de hollandske hvalfangeres handlemåde, eller af den usømmelige optræden blandt de menige europæere ved kolonierne – det førstnævnte som forsvar for de meget konsekvente militære foranstaltninger som udvistes fra dansk side over for hollænderne, det sidstnævnte som et diskret hib til de myndigheder der havde så slet en forståelse for udvælgelsen af det mandskab som sendtes til </a:t>
            </a:r>
            <a:r>
              <a:rPr lang="da-DK" dirty="0" smtClean="0"/>
              <a:t>Grønland </a:t>
            </a:r>
          </a:p>
          <a:p>
            <a:pPr algn="just"/>
            <a:endParaRPr lang="da-DK" dirty="0" smtClean="0"/>
          </a:p>
          <a:p>
            <a:pPr algn="just"/>
            <a:r>
              <a:rPr lang="da-DK" dirty="0" smtClean="0"/>
              <a:t>– Kirsten Thisted (1997): Dengang i de ikke rigtigt gamle dage, s. </a:t>
            </a:r>
            <a:r>
              <a:rPr lang="da-DK" dirty="0"/>
              <a:t>74.</a:t>
            </a:r>
          </a:p>
          <a:p>
            <a:endParaRPr lang="da-DK" dirty="0"/>
          </a:p>
        </p:txBody>
      </p:sp>
    </p:spTree>
    <p:extLst>
      <p:ext uri="{BB962C8B-B14F-4D97-AF65-F5344CB8AC3E}">
        <p14:creationId xmlns:p14="http://schemas.microsoft.com/office/powerpoint/2010/main" val="3206761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Postkolonialisme (2)</a:t>
            </a:r>
            <a:endParaRPr lang="da-DK" dirty="0"/>
          </a:p>
        </p:txBody>
      </p:sp>
      <p:sp>
        <p:nvSpPr>
          <p:cNvPr id="4" name="Pladsholder til tekst 3"/>
          <p:cNvSpPr>
            <a:spLocks noGrp="1"/>
          </p:cNvSpPr>
          <p:nvPr>
            <p:ph type="body" sz="quarter" idx="14"/>
          </p:nvPr>
        </p:nvSpPr>
        <p:spPr>
          <a:xfrm>
            <a:off x="352424" y="891894"/>
            <a:ext cx="4291584" cy="3205444"/>
          </a:xfrm>
        </p:spPr>
        <p:txBody>
          <a:bodyPr/>
          <a:lstStyle/>
          <a:p>
            <a:pPr marL="285750" indent="-285750">
              <a:buFont typeface="Wingdings" panose="05000000000000000000" pitchFamily="2" charset="2"/>
              <a:buChar char="§"/>
            </a:pPr>
            <a:r>
              <a:rPr lang="da-DK" dirty="0" smtClean="0"/>
              <a:t>Usikkerhed om hvorvidt koloniserede </a:t>
            </a:r>
            <a:r>
              <a:rPr lang="da-DK" dirty="0" err="1" smtClean="0"/>
              <a:t>stem-mer</a:t>
            </a:r>
            <a:r>
              <a:rPr lang="da-DK" dirty="0" smtClean="0"/>
              <a:t> kan findes; arkivets magt; hvem skrev?</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Magtkritik; historie </a:t>
            </a:r>
            <a:r>
              <a:rPr lang="da-DK" dirty="0"/>
              <a:t>fra </a:t>
            </a:r>
            <a:r>
              <a:rPr lang="da-DK" dirty="0" smtClean="0"/>
              <a:t>neden; to </a:t>
            </a:r>
            <a:r>
              <a:rPr lang="da-DK" dirty="0" err="1" smtClean="0"/>
              <a:t>read</a:t>
            </a:r>
            <a:r>
              <a:rPr lang="da-DK" dirty="0"/>
              <a:t> </a:t>
            </a:r>
            <a:r>
              <a:rPr lang="da-DK" dirty="0" err="1" smtClean="0"/>
              <a:t>against</a:t>
            </a:r>
            <a:r>
              <a:rPr lang="da-DK" dirty="0" smtClean="0"/>
              <a:t> the </a:t>
            </a:r>
            <a:r>
              <a:rPr lang="da-DK" dirty="0" err="1" smtClean="0"/>
              <a:t>grain</a:t>
            </a:r>
            <a:r>
              <a:rPr lang="da-DK" dirty="0" smtClean="0"/>
              <a:t>; metropol-koloni; temporalitet; rum</a:t>
            </a:r>
          </a:p>
          <a:p>
            <a:pPr marL="285750" indent="-285750">
              <a:buFont typeface="Wingdings" panose="05000000000000000000" pitchFamily="2" charset="2"/>
              <a:buChar char="§"/>
            </a:pPr>
            <a:endParaRPr lang="da-DK" dirty="0"/>
          </a:p>
          <a:p>
            <a:pPr marL="285750" indent="-285750">
              <a:buFont typeface="Wingdings" panose="05000000000000000000" pitchFamily="2" charset="2"/>
              <a:buChar char="§"/>
            </a:pPr>
            <a:r>
              <a:rPr lang="da-DK" dirty="0" smtClean="0"/>
              <a:t>”</a:t>
            </a:r>
            <a:r>
              <a:rPr lang="da-DK" dirty="0" err="1"/>
              <a:t>c</a:t>
            </a:r>
            <a:r>
              <a:rPr lang="da-DK" dirty="0" err="1" smtClean="0"/>
              <a:t>olonial</a:t>
            </a:r>
            <a:r>
              <a:rPr lang="da-DK" dirty="0" smtClean="0"/>
              <a:t> </a:t>
            </a:r>
            <a:r>
              <a:rPr lang="da-DK" dirty="0" err="1" smtClean="0"/>
              <a:t>hegemony</a:t>
            </a:r>
            <a:r>
              <a:rPr lang="da-DK" dirty="0" smtClean="0"/>
              <a:t> is never total” (Gunn, s. 165); indbyder til studier i/af modmagt</a:t>
            </a:r>
            <a:endParaRPr lang="da-DK" dirty="0"/>
          </a:p>
          <a:p>
            <a:pPr marL="285750" indent="-285750">
              <a:buFont typeface="Wingdings" panose="05000000000000000000" pitchFamily="2" charset="2"/>
              <a:buChar char="§"/>
            </a:pPr>
            <a:endParaRPr lang="da-DK" dirty="0" smtClean="0"/>
          </a:p>
          <a:p>
            <a:pPr marL="285750" indent="-285750">
              <a:buFont typeface="Wingdings" panose="05000000000000000000" pitchFamily="2" charset="2"/>
              <a:buChar char="§"/>
            </a:pPr>
            <a:r>
              <a:rPr lang="da-DK" dirty="0" smtClean="0"/>
              <a:t>”the subaltern as an </a:t>
            </a:r>
            <a:r>
              <a:rPr lang="da-DK" dirty="0" err="1" smtClean="0"/>
              <a:t>active</a:t>
            </a:r>
            <a:r>
              <a:rPr lang="da-DK" dirty="0" smtClean="0"/>
              <a:t> </a:t>
            </a:r>
            <a:r>
              <a:rPr lang="da-DK" dirty="0" err="1" smtClean="0"/>
              <a:t>political</a:t>
            </a:r>
            <a:r>
              <a:rPr lang="da-DK" dirty="0" smtClean="0"/>
              <a:t> agent” (Gunn, s. 167); vis tilstedevær; masse-individ</a:t>
            </a:r>
            <a:endParaRPr lang="da-DK" dirty="0"/>
          </a:p>
          <a:p>
            <a:pPr marL="285750" indent="-285750">
              <a:buFont typeface="Wingdings" panose="05000000000000000000" pitchFamily="2" charset="2"/>
              <a:buChar char="§"/>
            </a:pPr>
            <a:endParaRPr lang="da-DK" dirty="0"/>
          </a:p>
        </p:txBody>
      </p:sp>
      <p:pic>
        <p:nvPicPr>
          <p:cNvPr id="7" name="Pladsholder til billede 6"/>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8356" t="-43" r="-9039" b="10451"/>
          <a:stretch/>
        </p:blipFill>
        <p:spPr>
          <a:xfrm>
            <a:off x="4784725" y="193675"/>
            <a:ext cx="4092575" cy="3741738"/>
          </a:xfrm>
        </p:spPr>
      </p:pic>
    </p:spTree>
    <p:extLst>
      <p:ext uri="{BB962C8B-B14F-4D97-AF65-F5344CB8AC3E}">
        <p14:creationId xmlns:p14="http://schemas.microsoft.com/office/powerpoint/2010/main" val="226254778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heme/theme1.xml><?xml version="1.0" encoding="utf-8"?>
<a:theme xmlns:a="http://schemas.openxmlformats.org/drawingml/2006/main" name="AU 16-9">
  <a:themeElements>
    <a:clrScheme name="01 AU Blue">
      <a:dk1>
        <a:srgbClr val="000000"/>
      </a:dk1>
      <a:lt1>
        <a:srgbClr val="FFFFFF"/>
      </a:lt1>
      <a:dk2>
        <a:srgbClr val="0A1449"/>
      </a:dk2>
      <a:lt2>
        <a:srgbClr val="102970"/>
      </a:lt2>
      <a:accent1>
        <a:srgbClr val="0A144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smtClean="0">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smtClean="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 PowerPoint Template 16-9</Template>
  <TotalTime>0</TotalTime>
  <Words>993</Words>
  <Application>Microsoft Office PowerPoint</Application>
  <PresentationFormat>Skærmshow (16:9)</PresentationFormat>
  <Paragraphs>119</Paragraphs>
  <Slides>20</Slides>
  <Notes>20</Notes>
  <HiddenSlides>0</HiddenSlides>
  <MMClips>0</MMClips>
  <ScaleCrop>false</ScaleCrop>
  <HeadingPairs>
    <vt:vector size="6" baseType="variant">
      <vt:variant>
        <vt:lpstr>Benyttede skrifttyper</vt:lpstr>
      </vt:variant>
      <vt:variant>
        <vt:i4>7</vt:i4>
      </vt:variant>
      <vt:variant>
        <vt:lpstr>Tema</vt:lpstr>
      </vt:variant>
      <vt:variant>
        <vt:i4>1</vt:i4>
      </vt:variant>
      <vt:variant>
        <vt:lpstr>Slidetitler</vt:lpstr>
      </vt:variant>
      <vt:variant>
        <vt:i4>20</vt:i4>
      </vt:variant>
    </vt:vector>
  </HeadingPairs>
  <TitlesOfParts>
    <vt:vector size="28" baseType="lpstr">
      <vt:lpstr>AU Passata Light</vt:lpstr>
      <vt:lpstr>AU Passata</vt:lpstr>
      <vt:lpstr>AU Peto</vt:lpstr>
      <vt:lpstr>Wingdings 3</vt:lpstr>
      <vt:lpstr>Arial</vt:lpstr>
      <vt:lpstr>Calibri</vt:lpstr>
      <vt:lpstr>Wingdings</vt:lpstr>
      <vt:lpstr>AU 16-9</vt:lpstr>
      <vt:lpstr>Lektion 2: introduktion (2)</vt:lpstr>
      <vt:lpstr>Seminar i dag (hvis man har lyst)</vt:lpstr>
      <vt:lpstr>Dagens program</vt:lpstr>
      <vt:lpstr>PowerPoint-præsentation</vt:lpstr>
      <vt:lpstr>Klassisk kolonihistorie</vt:lpstr>
      <vt:lpstr>PowerPoint-præsentation</vt:lpstr>
      <vt:lpstr>Postkolonialisme (1)</vt:lpstr>
      <vt:lpstr>PowerPoint-præsentation</vt:lpstr>
      <vt:lpstr>Postkolonialisme (2)</vt:lpstr>
      <vt:lpstr>PowerPoint-præsentation</vt:lpstr>
      <vt:lpstr>PowerPoint-præsentation</vt:lpstr>
      <vt:lpstr>Postkolonialisme i Danmark</vt:lpstr>
      <vt:lpstr>PowerPoint-præsentation</vt:lpstr>
      <vt:lpstr>Atlantisk historieskrivning</vt:lpstr>
      <vt:lpstr>PowerPoint-præsentation</vt:lpstr>
      <vt:lpstr>David Armitage (1)</vt:lpstr>
      <vt:lpstr>David Armitage (2)</vt:lpstr>
      <vt:lpstr>PowerPoint-præsentation</vt:lpstr>
      <vt:lpstr>Gruppearbejde</vt:lpstr>
      <vt:lpstr>PowerPoint-præsentation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2020-01-31T08:10:14Z</dcterms:created>
  <dcterms:modified xsi:type="dcterms:W3CDTF">2020-02-06T17:00:40Z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ShowDocumentInfo">
    <vt:lpwstr>True</vt:lpwstr>
  </property>
  <property fmtid="{D5CDD505-2E9C-101B-9397-08002B2CF9AE}" pid="4" name="SD_DocumentLanguageString">
    <vt:lpwstr>Dansk</vt:lpwstr>
  </property>
  <property fmtid="{D5CDD505-2E9C-101B-9397-08002B2CF9AE}" pid="5" name="SD_CtlText_Usersettings_Userprofile">
    <vt:lpwstr>Simon Mølholm Olesen - Brev.template</vt:lpwstr>
  </property>
  <property fmtid="{D5CDD505-2E9C-101B-9397-08002B2CF9AE}" pid="6" name="SD_CtlText_Generelt_Event">
    <vt:lpwstr/>
  </property>
  <property fmtid="{D5CDD505-2E9C-101B-9397-08002B2CF9AE}" pid="7" name="SD_UserprofileName">
    <vt:lpwstr>Simon Mølholm Olesen - Brev.template</vt:lpwstr>
  </property>
  <property fmtid="{D5CDD505-2E9C-101B-9397-08002B2CF9AE}" pid="8" name="SD_RedigerEnhedsinfo">
    <vt:lpwstr>Nej</vt:lpwstr>
  </property>
  <property fmtid="{D5CDD505-2E9C-101B-9397-08002B2CF9AE}" pid="9" name="SD_USR_Name">
    <vt:lpwstr>Simon Mølholm Olesen</vt:lpwstr>
  </property>
  <property fmtid="{D5CDD505-2E9C-101B-9397-08002B2CF9AE}" pid="10" name="SD_USR_Title">
    <vt:lpwstr>PhD Candidate</vt:lpwstr>
  </property>
  <property fmtid="{D5CDD505-2E9C-101B-9397-08002B2CF9AE}" pid="11" name="SD_USR_DirectPhone">
    <vt:lpwstr>+45 30 35 35 05</vt:lpwstr>
  </property>
  <property fmtid="{D5CDD505-2E9C-101B-9397-08002B2CF9AE}" pid="12" name="SD_USR_Personsøger">
    <vt:lpwstr/>
  </property>
  <property fmtid="{D5CDD505-2E9C-101B-9397-08002B2CF9AE}" pid="13" name="SD_USR_PrivatePhone">
    <vt:lpwstr/>
  </property>
  <property fmtid="{D5CDD505-2E9C-101B-9397-08002B2CF9AE}" pid="14" name="SD_USR_Mobile">
    <vt:lpwstr/>
  </property>
  <property fmtid="{D5CDD505-2E9C-101B-9397-08002B2CF9AE}" pid="15" name="SD_USR_DirectFax">
    <vt:lpwstr/>
  </property>
  <property fmtid="{D5CDD505-2E9C-101B-9397-08002B2CF9AE}" pid="16" name="SD_USR_Email">
    <vt:lpwstr>hissmo@cas.au.dk</vt:lpwstr>
  </property>
  <property fmtid="{D5CDD505-2E9C-101B-9397-08002B2CF9AE}" pid="17" name="SD_USR_www">
    <vt:lpwstr/>
  </property>
  <property fmtid="{D5CDD505-2E9C-101B-9397-08002B2CF9AE}" pid="18" name="SD_USR_Department">
    <vt:lpwstr>Institut for Kultur og Samfund</vt:lpwstr>
  </property>
  <property fmtid="{D5CDD505-2E9C-101B-9397-08002B2CF9AE}" pid="19" name="SD_Logofarve">
    <vt:lpwstr>Blåt</vt:lpwstr>
  </property>
  <property fmtid="{D5CDD505-2E9C-101B-9397-08002B2CF9AE}" pid="20" name="SD_OFF_MainName">
    <vt:lpwstr>Aarhus_x000b_Universitet_x000b_Institut for_x000d_
Kultur og Samfund</vt:lpwstr>
  </property>
  <property fmtid="{D5CDD505-2E9C-101B-9397-08002B2CF9AE}" pid="21" name="SD_OFF_Name">
    <vt:lpwstr>Kultur og Samfund lokalsekretariat bygn. 1463</vt:lpwstr>
  </property>
  <property fmtid="{D5CDD505-2E9C-101B-9397-08002B2CF9AE}" pid="22" name="SD_OFF_OfficeID">
    <vt:lpwstr>Jens Chr. Skous Vej 5_x000d_
8000 Aarhus C</vt:lpwstr>
  </property>
  <property fmtid="{D5CDD505-2E9C-101B-9397-08002B2CF9AE}" pid="23" name="SD_OFF_Phone">
    <vt:lpwstr>+45 8715  </vt:lpwstr>
  </property>
  <property fmtid="{D5CDD505-2E9C-101B-9397-08002B2CF9AE}" pid="24" name="SD_OFF_Fax">
    <vt:lpwstr/>
  </property>
  <property fmtid="{D5CDD505-2E9C-101B-9397-08002B2CF9AE}" pid="25" name="SD_OFF_Email">
    <vt:lpwstr>cas@au.dk</vt:lpwstr>
  </property>
  <property fmtid="{D5CDD505-2E9C-101B-9397-08002B2CF9AE}" pid="26" name="SD_OFF_OfficeWww">
    <vt:lpwstr>cas.au.dk</vt:lpwstr>
  </property>
  <property fmtid="{D5CDD505-2E9C-101B-9397-08002B2CF9AE}" pid="27" name="SD_USR_EAN">
    <vt:lpwstr>1816</vt:lpwstr>
  </property>
  <property fmtid="{D5CDD505-2E9C-101B-9397-08002B2CF9AE}" pid="28" name="SD_OFF_Sted">
    <vt:lpwstr/>
  </property>
  <property fmtid="{D5CDD505-2E9C-101B-9397-08002B2CF9AE}" pid="29" name="SD_OFF_CVR">
    <vt:lpwstr>31119103</vt:lpwstr>
  </property>
  <property fmtid="{D5CDD505-2E9C-101B-9397-08002B2CF9AE}" pid="30" name="SD_USR_Pnr">
    <vt:lpwstr>1013124562</vt:lpwstr>
  </property>
  <property fmtid="{D5CDD505-2E9C-101B-9397-08002B2CF9AE}" pid="31" name="DocumentInfoFinished">
    <vt:lpwstr>True</vt:lpwstr>
  </property>
  <property fmtid="{D5CDD505-2E9C-101B-9397-08002B2CF9AE}" pid="32" name="SD_DocumentLanguage">
    <vt:lpwstr>da-DK</vt:lpwstr>
  </property>
  <property fmtid="{D5CDD505-2E9C-101B-9397-08002B2CF9AE}" pid="33" name="sdDocumentDate">
    <vt:lpwstr>43868</vt:lpwstr>
  </property>
  <property fmtid="{D5CDD505-2E9C-101B-9397-08002B2CF9AE}" pid="34" name="sdDocumentDateFormat">
    <vt:lpwstr>da-DK:d. MMMM yyyy</vt:lpwstr>
  </property>
</Properties>
</file>